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2" r:id="rId1"/>
  </p:sldMasterIdLst>
  <p:notesMasterIdLst>
    <p:notesMasterId r:id="rId12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61725" autoAdjust="0"/>
  </p:normalViewPr>
  <p:slideViewPr>
    <p:cSldViewPr showGuides="1">
      <p:cViewPr varScale="1">
        <p:scale>
          <a:sx n="65" d="100"/>
          <a:sy n="65" d="100"/>
        </p:scale>
        <p:origin x="13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5AFB0-0976-44A2-AD22-7A8880AA263B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19EB1-BBBA-4DC8-B0F2-8610D58B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DBE89-0D3A-4930-9130-5796A1816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905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DBE89-0D3A-4930-9130-5796A1816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079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DBE89-0D3A-4930-9130-5796A1816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0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DBE89-0D3A-4930-9130-5796A1816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445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DBE89-0D3A-4930-9130-5796A1816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65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DBE89-0D3A-4930-9130-5796A1816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714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DBE89-0D3A-4930-9130-5796A1816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050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DBE89-0D3A-4930-9130-5796A1816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98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DBE89-0D3A-4930-9130-5796A1816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912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SmartArt graphic </a:t>
            </a:r>
            <a:r>
              <a:rPr lang="en-US" sz="1400" b="1" baseline="0" dirty="0"/>
              <a:t>with pictures on red background</a:t>
            </a:r>
          </a:p>
          <a:p>
            <a:r>
              <a:rPr lang="en-US" sz="1400" baseline="0" dirty="0"/>
              <a:t>(Intermediate)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To reproduce the SmartArt graphic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Slides</a:t>
            </a:r>
            <a:r>
              <a:rPr lang="en-US" baseline="0" dirty="0"/>
              <a:t> group, click </a:t>
            </a:r>
            <a:r>
              <a:rPr lang="en-US" b="1" baseline="0" dirty="0"/>
              <a:t>Layout</a:t>
            </a:r>
            <a:r>
              <a:rPr lang="en-US" baseline="0" dirty="0"/>
              <a:t>, and then click </a:t>
            </a:r>
            <a:r>
              <a:rPr lang="en-US" b="1" baseline="0" dirty="0"/>
              <a:t>Blank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 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a SmartArt Graphic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in the left pane,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double-click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Picture Lineup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(fifth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insert the graphic into the slide.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each of the four picture placeholders in the SmartArt graphic, select a picture,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graphic. Under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5.92”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8.75”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Center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 Middle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graphic, and then click one of the arrows on the left border.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your text here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enter text.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Press and hold CTRL, and then select all of the text boxes above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and then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list.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Font Color </a:t>
            </a:r>
            <a:r>
              <a:rPr lang="en-US" sz="1200" b="0" baseline="0" dirty="0"/>
              <a:t>and select </a:t>
            </a:r>
            <a:r>
              <a:rPr lang="en-US" sz="1200" b="1" baseline="0" dirty="0"/>
              <a:t>White, Background 1</a:t>
            </a:r>
            <a:r>
              <a:rPr lang="en-US" sz="1200" baseline="0" dirty="0"/>
              <a:t>.</a:t>
            </a:r>
            <a:endParaRPr lang="en-US" b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all of the text boxes above the pictures.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 Diagonal Corner Rectangle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SmartArt Tools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 Styles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launcher.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Color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Shape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in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pane, click the button next to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Offset Diagonal Bottom Left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CTRL, and then select the three text boxes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below the pictures.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Gill Sans MT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list,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Size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and then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 Color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select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on the </a:t>
            </a:r>
            <a:r>
              <a:rPr lang="en-US" b="1" baseline="0" dirty="0"/>
              <a:t>Home</a:t>
            </a:r>
            <a:r>
              <a:rPr lang="en-US" baseline="0" dirty="0"/>
              <a:t> tab, in the </a:t>
            </a:r>
            <a:r>
              <a:rPr lang="en-US" b="1" baseline="0" dirty="0"/>
              <a:t>Paragraph</a:t>
            </a:r>
            <a:r>
              <a:rPr lang="en-US" baseline="0" dirty="0"/>
              <a:t> group, click </a:t>
            </a:r>
            <a:r>
              <a:rPr lang="en-US" b="1" baseline="0" dirty="0"/>
              <a:t>Align Text Left</a:t>
            </a:r>
            <a:r>
              <a:rPr lang="en-US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the three vertical lines in the SmartArt graphic.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 Styles </a:t>
            </a:r>
            <a:r>
              <a:rPr lang="en-US" baseline="0" dirty="0"/>
              <a:t>group, click the </a:t>
            </a:r>
            <a:r>
              <a:rPr lang="en-US" b="1" baseline="0" dirty="0"/>
              <a:t>Format Shape </a:t>
            </a:r>
            <a:r>
              <a:rPr lang="en-US" baseline="0" dirty="0"/>
              <a:t>dialog box launcher. In the </a:t>
            </a:r>
            <a:r>
              <a:rPr lang="en-US" b="1" baseline="0" dirty="0"/>
              <a:t>Format Shape </a:t>
            </a:r>
            <a:r>
              <a:rPr lang="en-US" baseline="0" dirty="0"/>
              <a:t>dialog box, click </a:t>
            </a:r>
            <a:r>
              <a:rPr lang="en-US" b="1" baseline="0" dirty="0"/>
              <a:t>Line Color </a:t>
            </a:r>
            <a:r>
              <a:rPr lang="en-US" baseline="0" dirty="0"/>
              <a:t>in the left pane, in the </a:t>
            </a:r>
            <a:r>
              <a:rPr lang="en-US" b="1" baseline="0" dirty="0"/>
              <a:t>Line Color </a:t>
            </a:r>
            <a:r>
              <a:rPr lang="en-US" baseline="0" dirty="0"/>
              <a:t>pane, click </a:t>
            </a:r>
            <a:r>
              <a:rPr lang="en-US" b="1" baseline="0" dirty="0"/>
              <a:t>Gradient line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Linear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Angle</a:t>
            </a:r>
            <a:r>
              <a:rPr lang="en-US" baseline="0" dirty="0"/>
              <a:t> box, enter </a:t>
            </a:r>
            <a:r>
              <a:rPr lang="en-US" b="1" baseline="0" dirty="0"/>
              <a:t>90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Black, Text 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row).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Press and hold CTRL, and then select all three pictures. Under </a:t>
            </a:r>
            <a:r>
              <a:rPr lang="en-US" b="1" baseline="0" dirty="0"/>
              <a:t>SmartArt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Shapes </a:t>
            </a:r>
            <a:r>
              <a:rPr lang="en-US" baseline="0" dirty="0"/>
              <a:t>group, click </a:t>
            </a:r>
            <a:r>
              <a:rPr lang="en-US" b="1" baseline="0" dirty="0"/>
              <a:t>Change Shape</a:t>
            </a:r>
            <a:r>
              <a:rPr lang="en-US" baseline="0" dirty="0"/>
              <a:t>, and then under </a:t>
            </a:r>
            <a:r>
              <a:rPr lang="en-US" b="1" baseline="0" dirty="0"/>
              <a:t>Rectangles</a:t>
            </a:r>
            <a:r>
              <a:rPr lang="en-US" baseline="0" dirty="0"/>
              <a:t>, click </a:t>
            </a:r>
            <a:r>
              <a:rPr lang="en-US" b="1" baseline="0" dirty="0"/>
              <a:t>Round Single Corner Rectangle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Under </a:t>
            </a:r>
            <a:r>
              <a:rPr lang="en-US" b="1" baseline="0" dirty="0"/>
              <a:t>Picture 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Effects</a:t>
            </a:r>
            <a:r>
              <a:rPr lang="en-US" baseline="0" dirty="0"/>
              <a:t>, point to </a:t>
            </a:r>
            <a:r>
              <a:rPr lang="en-US" b="1" baseline="0" dirty="0"/>
              <a:t>Shadow</a:t>
            </a:r>
            <a:r>
              <a:rPr lang="en-US" baseline="0" dirty="0"/>
              <a:t>, and then under </a:t>
            </a:r>
            <a:r>
              <a:rPr lang="en-US" b="1" baseline="0" dirty="0"/>
              <a:t>Inner</a:t>
            </a:r>
            <a:r>
              <a:rPr lang="en-US" baseline="0" dirty="0"/>
              <a:t>, click </a:t>
            </a:r>
            <a:r>
              <a:rPr lang="en-US" b="1" baseline="0" dirty="0"/>
              <a:t>Inside Diagonal Top Right</a:t>
            </a:r>
            <a:r>
              <a:rPr lang="en-US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/>
              <a:t>Also under </a:t>
            </a:r>
            <a:r>
              <a:rPr lang="en-US" b="1" baseline="0" dirty="0"/>
              <a:t>Picture</a:t>
            </a:r>
            <a:r>
              <a:rPr lang="en-US" baseline="0" dirty="0"/>
              <a:t> </a:t>
            </a:r>
            <a:r>
              <a:rPr lang="en-US" b="1" baseline="0" dirty="0"/>
              <a:t>Tools</a:t>
            </a:r>
            <a:r>
              <a:rPr lang="en-US" baseline="0" dirty="0"/>
              <a:t>, on the </a:t>
            </a:r>
            <a:r>
              <a:rPr lang="en-US" b="1" baseline="0" dirty="0"/>
              <a:t>Format</a:t>
            </a:r>
            <a:r>
              <a:rPr lang="en-US" baseline="0" dirty="0"/>
              <a:t> tab, in the </a:t>
            </a:r>
            <a:r>
              <a:rPr lang="en-US" b="1" baseline="0" dirty="0"/>
              <a:t>Picture Styles </a:t>
            </a:r>
            <a:r>
              <a:rPr lang="en-US" baseline="0" dirty="0"/>
              <a:t>group, click </a:t>
            </a:r>
            <a:r>
              <a:rPr lang="en-US" b="1" baseline="0" dirty="0"/>
              <a:t>Picture Border</a:t>
            </a:r>
            <a:r>
              <a:rPr lang="en-US" baseline="0" dirty="0"/>
              <a:t>, and then click </a:t>
            </a:r>
            <a:r>
              <a:rPr lang="en-US" b="1" baseline="0" dirty="0"/>
              <a:t>No Outline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</a:t>
            </a:r>
            <a:r>
              <a:rPr lang="en-US" baseline="0" dirty="0"/>
              <a:t>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 the </a:t>
            </a:r>
            <a:r>
              <a:rPr lang="en-US" b="1" dirty="0"/>
              <a:t>Design</a:t>
            </a:r>
            <a:r>
              <a:rPr lang="en-US" dirty="0"/>
              <a:t> tab, in the </a:t>
            </a:r>
            <a:r>
              <a:rPr lang="en-US" b="1" dirty="0"/>
              <a:t>Background</a:t>
            </a:r>
            <a:r>
              <a:rPr lang="en-US" baseline="0" dirty="0"/>
              <a:t> group, click </a:t>
            </a:r>
            <a:r>
              <a:rPr lang="en-US" b="1" baseline="0" dirty="0"/>
              <a:t>Background</a:t>
            </a:r>
            <a:r>
              <a:rPr lang="en-US" baseline="0" dirty="0"/>
              <a:t> </a:t>
            </a:r>
            <a:r>
              <a:rPr lang="en-US" b="1" baseline="0" dirty="0"/>
              <a:t>Styles</a:t>
            </a:r>
            <a:r>
              <a:rPr lang="en-US" baseline="0" dirty="0"/>
              <a:t>, and then click </a:t>
            </a:r>
            <a:r>
              <a:rPr lang="en-US" b="1" baseline="0" dirty="0"/>
              <a:t>Format Background</a:t>
            </a:r>
            <a:r>
              <a:rPr lang="en-US" baseline="0" dirty="0"/>
              <a:t>. In the </a:t>
            </a:r>
            <a:r>
              <a:rPr lang="en-US" b="1" baseline="0" dirty="0"/>
              <a:t>Format</a:t>
            </a:r>
            <a:r>
              <a:rPr lang="en-US" baseline="0" dirty="0"/>
              <a:t> </a:t>
            </a:r>
            <a:r>
              <a:rPr lang="en-US" b="1" baseline="0" dirty="0"/>
              <a:t>Background</a:t>
            </a:r>
            <a:r>
              <a:rPr lang="en-US" baseline="0" dirty="0"/>
              <a:t> dialog box, click </a:t>
            </a:r>
            <a:r>
              <a:rPr lang="en-US" b="1" baseline="0" dirty="0"/>
              <a:t>Gradient fill</a:t>
            </a:r>
            <a:r>
              <a:rPr lang="en-US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Type</a:t>
            </a:r>
            <a:r>
              <a:rPr lang="en-US" baseline="0" dirty="0"/>
              <a:t> list, click </a:t>
            </a:r>
            <a:r>
              <a:rPr lang="en-US" b="1" baseline="0" dirty="0"/>
              <a:t>Radial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/>
              <a:t>In the </a:t>
            </a:r>
            <a:r>
              <a:rPr lang="en-US" b="1" baseline="0" dirty="0"/>
              <a:t>Direction</a:t>
            </a:r>
            <a:r>
              <a:rPr lang="en-US" baseline="0" dirty="0"/>
              <a:t> list, click </a:t>
            </a:r>
            <a:r>
              <a:rPr lang="en-US" b="1" baseline="0" dirty="0"/>
              <a:t>From Center</a:t>
            </a:r>
            <a:r>
              <a:rPr lang="en-US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last stop in the slider, and then do the following: 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enter values for Red: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Blue: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DBE89-0D3A-4930-9130-5796A1816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81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69603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8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09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0669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93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3437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2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80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988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7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75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4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73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64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4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7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11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69850" sx="20000" sy="2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A4B51-94A5-4CBE-9638-EDCEB0EBD2D7}" type="datetimeFigureOut">
              <a:rPr lang="en-US" smtClean="0"/>
              <a:t>12/25/2018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2469139-0691-482E-B61E-EEAAFED6E11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6DDB9409-D272-4CF9-9B42-8FC010D888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MSIPCM2b834ae1bc2b3f6b6989aa0a" descr="{&quot;HashCode&quot;:-1168360584,&quot;Placement&quot;:&quot;Header&quot;,&quot;Top&quot;:0.0,&quot;Left&quot;:421.1819,&quot;SlideWidth&quot;:960,&quot;SlideHeight&quot;:540}"/>
          <p:cNvSpPr txBox="1"/>
          <p:nvPr userDrawn="1"/>
        </p:nvSpPr>
        <p:spPr>
          <a:xfrm>
            <a:off x="5349010" y="0"/>
            <a:ext cx="1493980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333333"/>
                </a:solidFill>
                <a:latin typeface="Calibri" panose="020F0502020204030204" pitchFamily="34" charset="0"/>
              </a:rPr>
              <a:t>SMU Classification: Restricted</a:t>
            </a:r>
          </a:p>
        </p:txBody>
      </p:sp>
    </p:spTree>
    <p:extLst>
      <p:ext uri="{BB962C8B-B14F-4D97-AF65-F5344CB8AC3E}">
        <p14:creationId xmlns:p14="http://schemas.microsoft.com/office/powerpoint/2010/main" val="3164059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slide" Target="slide2.xml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11" Type="http://schemas.openxmlformats.org/officeDocument/2006/relationships/image" Target="../media/image4.JPG"/><Relationship Id="rId5" Type="http://schemas.openxmlformats.org/officeDocument/2006/relationships/slide" Target="slide6.xml"/><Relationship Id="rId10" Type="http://schemas.openxmlformats.org/officeDocument/2006/relationships/slide" Target="slide10.xml"/><Relationship Id="rId4" Type="http://schemas.openxmlformats.org/officeDocument/2006/relationships/image" Target="../media/image2.jpeg"/><Relationship Id="rId9" Type="http://schemas.openxmlformats.org/officeDocument/2006/relationships/slide" Target="slide7.xml"/><Relationship Id="rId14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" Target="slide1.xml"/><Relationship Id="rId7" Type="http://schemas.openxmlformats.org/officeDocument/2006/relationships/slide" Target="slide5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G"/><Relationship Id="rId11" Type="http://schemas.openxmlformats.org/officeDocument/2006/relationships/image" Target="../media/image52.JPG"/><Relationship Id="rId5" Type="http://schemas.openxmlformats.org/officeDocument/2006/relationships/slide" Target="slide6.xml"/><Relationship Id="rId10" Type="http://schemas.microsoft.com/office/2007/relationships/hdphoto" Target="../media/hdphoto2.wdp"/><Relationship Id="rId4" Type="http://schemas.openxmlformats.org/officeDocument/2006/relationships/image" Target="../media/image49.JP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1.xml"/><Relationship Id="rId7" Type="http://schemas.openxmlformats.org/officeDocument/2006/relationships/image" Target="../media/image6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9.JPG"/><Relationship Id="rId5" Type="http://schemas.openxmlformats.org/officeDocument/2006/relationships/slide" Target="slide2.xml"/><Relationship Id="rId10" Type="http://schemas.openxmlformats.org/officeDocument/2006/relationships/image" Target="../media/image8.JPG"/><Relationship Id="rId4" Type="http://schemas.openxmlformats.org/officeDocument/2006/relationships/slide" Target="slide10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1.xml"/><Relationship Id="rId7" Type="http://schemas.openxmlformats.org/officeDocument/2006/relationships/image" Target="../media/image5.png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11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slide" Target="slide10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1.xml"/><Relationship Id="rId7" Type="http://schemas.openxmlformats.org/officeDocument/2006/relationships/image" Target="../media/image15.JP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11" Type="http://schemas.openxmlformats.org/officeDocument/2006/relationships/image" Target="../media/image17.JP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" Target="slide10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5.JPG"/><Relationship Id="rId3" Type="http://schemas.openxmlformats.org/officeDocument/2006/relationships/slide" Target="slide1.xml"/><Relationship Id="rId7" Type="http://schemas.openxmlformats.org/officeDocument/2006/relationships/image" Target="../media/image21.JP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11" Type="http://schemas.openxmlformats.org/officeDocument/2006/relationships/image" Target="../media/image23.JPG"/><Relationship Id="rId5" Type="http://schemas.openxmlformats.org/officeDocument/2006/relationships/image" Target="../media/image19.JPG"/><Relationship Id="rId10" Type="http://schemas.openxmlformats.org/officeDocument/2006/relationships/image" Target="../media/image22.JPG"/><Relationship Id="rId4" Type="http://schemas.openxmlformats.org/officeDocument/2006/relationships/slide" Target="slide10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1.xml"/><Relationship Id="rId7" Type="http://schemas.openxmlformats.org/officeDocument/2006/relationships/image" Target="../media/image28.JP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11" Type="http://schemas.openxmlformats.org/officeDocument/2006/relationships/image" Target="../media/image30.JPG"/><Relationship Id="rId5" Type="http://schemas.openxmlformats.org/officeDocument/2006/relationships/image" Target="../media/image26.JPG"/><Relationship Id="rId10" Type="http://schemas.openxmlformats.org/officeDocument/2006/relationships/image" Target="../media/image29.JPG"/><Relationship Id="rId4" Type="http://schemas.openxmlformats.org/officeDocument/2006/relationships/slide" Target="slide10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6.JPG"/><Relationship Id="rId7" Type="http://schemas.openxmlformats.org/officeDocument/2006/relationships/image" Target="../media/image34.JPG"/><Relationship Id="rId12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11" Type="http://schemas.openxmlformats.org/officeDocument/2006/relationships/image" Target="../media/image3.PN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slide" Target="slide2.xml"/><Relationship Id="rId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6.JPG"/><Relationship Id="rId3" Type="http://schemas.openxmlformats.org/officeDocument/2006/relationships/slide" Target="slide1.xml"/><Relationship Id="rId7" Type="http://schemas.openxmlformats.org/officeDocument/2006/relationships/image" Target="../media/image41.JPG"/><Relationship Id="rId12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11" Type="http://schemas.openxmlformats.org/officeDocument/2006/relationships/image" Target="../media/image44.JPG"/><Relationship Id="rId5" Type="http://schemas.openxmlformats.org/officeDocument/2006/relationships/image" Target="../media/image39.JPG"/><Relationship Id="rId15" Type="http://schemas.openxmlformats.org/officeDocument/2006/relationships/image" Target="../media/image3.PNG"/><Relationship Id="rId10" Type="http://schemas.openxmlformats.org/officeDocument/2006/relationships/slide" Target="slide2.xml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5365835"/>
            <a:ext cx="115823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Classroom AV </a:t>
            </a:r>
          </a:p>
          <a:p>
            <a:r>
              <a:rPr lang="en-US" sz="3200" b="0" cap="none" spc="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Equipment Guide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57200" y="235498"/>
            <a:ext cx="11277600" cy="6387003"/>
            <a:chOff x="228600" y="112930"/>
            <a:chExt cx="11506200" cy="6516469"/>
          </a:xfrm>
        </p:grpSpPr>
        <p:sp>
          <p:nvSpPr>
            <p:cNvPr id="3" name="Rectangle 2"/>
            <p:cNvSpPr/>
            <p:nvPr/>
          </p:nvSpPr>
          <p:spPr>
            <a:xfrm>
              <a:off x="228600" y="112930"/>
              <a:ext cx="11506200" cy="6516469"/>
            </a:xfrm>
            <a:prstGeom prst="rect">
              <a:avLst/>
            </a:prstGeom>
            <a:noFill/>
          </p:spPr>
        </p:sp>
        <p:sp>
          <p:nvSpPr>
            <p:cNvPr id="6" name="Freeform 5">
              <a:hlinkClick r:id="rId3" action="ppaction://hlinksldjump"/>
            </p:cNvPr>
            <p:cNvSpPr/>
            <p:nvPr/>
          </p:nvSpPr>
          <p:spPr>
            <a:xfrm>
              <a:off x="3088557" y="3519175"/>
              <a:ext cx="2013357" cy="1728819"/>
            </a:xfrm>
            <a:custGeom>
              <a:avLst/>
              <a:gdLst>
                <a:gd name="connsiteX0" fmla="*/ 0 w 2013357"/>
                <a:gd name="connsiteY0" fmla="*/ 864410 h 1728819"/>
                <a:gd name="connsiteX1" fmla="*/ 432205 w 2013357"/>
                <a:gd name="connsiteY1" fmla="*/ 0 h 1728819"/>
                <a:gd name="connsiteX2" fmla="*/ 1581152 w 2013357"/>
                <a:gd name="connsiteY2" fmla="*/ 0 h 1728819"/>
                <a:gd name="connsiteX3" fmla="*/ 2013357 w 2013357"/>
                <a:gd name="connsiteY3" fmla="*/ 864410 h 1728819"/>
                <a:gd name="connsiteX4" fmla="*/ 1581152 w 2013357"/>
                <a:gd name="connsiteY4" fmla="*/ 1728819 h 1728819"/>
                <a:gd name="connsiteX5" fmla="*/ 432205 w 2013357"/>
                <a:gd name="connsiteY5" fmla="*/ 1728819 h 1728819"/>
                <a:gd name="connsiteX6" fmla="*/ 0 w 2013357"/>
                <a:gd name="connsiteY6" fmla="*/ 864410 h 172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3357" h="1728819">
                  <a:moveTo>
                    <a:pt x="0" y="864410"/>
                  </a:moveTo>
                  <a:lnTo>
                    <a:pt x="432205" y="0"/>
                  </a:lnTo>
                  <a:lnTo>
                    <a:pt x="1581152" y="0"/>
                  </a:lnTo>
                  <a:lnTo>
                    <a:pt x="2013357" y="864410"/>
                  </a:lnTo>
                  <a:lnTo>
                    <a:pt x="1581152" y="1728819"/>
                  </a:lnTo>
                  <a:lnTo>
                    <a:pt x="432205" y="1728819"/>
                  </a:lnTo>
                  <a:lnTo>
                    <a:pt x="0" y="864410"/>
                  </a:lnTo>
                  <a:close/>
                </a:path>
              </a:pathLst>
            </a:custGeom>
            <a:ln w="3175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1848" tIns="288096" rIns="311848" bIns="288096" numCol="1" spcCol="127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en-US" sz="1600" kern="1200" dirty="0">
                  <a:latin typeface="Gill Sans MT" pitchFamily="34" charset="0"/>
                </a:rPr>
                <a:t>Laptop 2</a:t>
              </a:r>
              <a:endParaRPr lang="en-US" sz="2000" kern="1200" dirty="0">
                <a:latin typeface="Gill Sans MT" pitchFamily="34" charset="0"/>
              </a:endParaRPr>
            </a:p>
          </p:txBody>
        </p:sp>
        <p:sp>
          <p:nvSpPr>
            <p:cNvPr id="8" name="Hexagon 7"/>
            <p:cNvSpPr/>
            <p:nvPr/>
          </p:nvSpPr>
          <p:spPr>
            <a:xfrm>
              <a:off x="4431953" y="3680731"/>
              <a:ext cx="234856" cy="20266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Hexagon 8" descr="landscape with hills and houses"/>
            <p:cNvSpPr/>
            <p:nvPr/>
          </p:nvSpPr>
          <p:spPr>
            <a:xfrm>
              <a:off x="1376476" y="2551557"/>
              <a:ext cx="2013357" cy="1728819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980" t="-5923" r="1980" b="-5923"/>
              </a:stretch>
            </a:blipFill>
            <a:ln w="3175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>
              <a:hlinkClick r:id="rId5" action="ppaction://hlinksldjump"/>
            </p:cNvPr>
            <p:cNvSpPr/>
            <p:nvPr/>
          </p:nvSpPr>
          <p:spPr>
            <a:xfrm>
              <a:off x="4841671" y="2546344"/>
              <a:ext cx="2013357" cy="1728819"/>
            </a:xfrm>
            <a:custGeom>
              <a:avLst/>
              <a:gdLst>
                <a:gd name="connsiteX0" fmla="*/ 0 w 2013357"/>
                <a:gd name="connsiteY0" fmla="*/ 864410 h 1728819"/>
                <a:gd name="connsiteX1" fmla="*/ 432205 w 2013357"/>
                <a:gd name="connsiteY1" fmla="*/ 0 h 1728819"/>
                <a:gd name="connsiteX2" fmla="*/ 1581152 w 2013357"/>
                <a:gd name="connsiteY2" fmla="*/ 0 h 1728819"/>
                <a:gd name="connsiteX3" fmla="*/ 2013357 w 2013357"/>
                <a:gd name="connsiteY3" fmla="*/ 864410 h 1728819"/>
                <a:gd name="connsiteX4" fmla="*/ 1581152 w 2013357"/>
                <a:gd name="connsiteY4" fmla="*/ 1728819 h 1728819"/>
                <a:gd name="connsiteX5" fmla="*/ 432205 w 2013357"/>
                <a:gd name="connsiteY5" fmla="*/ 1728819 h 1728819"/>
                <a:gd name="connsiteX6" fmla="*/ 0 w 2013357"/>
                <a:gd name="connsiteY6" fmla="*/ 864410 h 172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3357" h="1728819">
                  <a:moveTo>
                    <a:pt x="0" y="864410"/>
                  </a:moveTo>
                  <a:lnTo>
                    <a:pt x="432205" y="0"/>
                  </a:lnTo>
                  <a:lnTo>
                    <a:pt x="1581152" y="0"/>
                  </a:lnTo>
                  <a:lnTo>
                    <a:pt x="2013357" y="864410"/>
                  </a:lnTo>
                  <a:lnTo>
                    <a:pt x="1581152" y="1728819"/>
                  </a:lnTo>
                  <a:lnTo>
                    <a:pt x="432205" y="1728819"/>
                  </a:lnTo>
                  <a:lnTo>
                    <a:pt x="0" y="864410"/>
                  </a:lnTo>
                  <a:close/>
                </a:path>
              </a:pathLst>
            </a:custGeom>
            <a:ln w="3175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1848" tIns="288096" rIns="311848" bIns="288096" numCol="1" spcCol="127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en-US" sz="1600" kern="1200" dirty="0">
                  <a:latin typeface="Gill Sans MT" pitchFamily="34" charset="0"/>
                </a:rPr>
                <a:t>Doc Cam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6157741" y="3910367"/>
              <a:ext cx="234856" cy="20266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>
              <a:hlinkClick r:id="rId6" action="ppaction://hlinksldjump"/>
            </p:cNvPr>
            <p:cNvSpPr/>
            <p:nvPr/>
          </p:nvSpPr>
          <p:spPr>
            <a:xfrm>
              <a:off x="3109074" y="1596243"/>
              <a:ext cx="2013357" cy="1728819"/>
            </a:xfrm>
            <a:custGeom>
              <a:avLst/>
              <a:gdLst>
                <a:gd name="connsiteX0" fmla="*/ 0 w 2013357"/>
                <a:gd name="connsiteY0" fmla="*/ 864410 h 1728819"/>
                <a:gd name="connsiteX1" fmla="*/ 432205 w 2013357"/>
                <a:gd name="connsiteY1" fmla="*/ 0 h 1728819"/>
                <a:gd name="connsiteX2" fmla="*/ 1581152 w 2013357"/>
                <a:gd name="connsiteY2" fmla="*/ 0 h 1728819"/>
                <a:gd name="connsiteX3" fmla="*/ 2013357 w 2013357"/>
                <a:gd name="connsiteY3" fmla="*/ 864410 h 1728819"/>
                <a:gd name="connsiteX4" fmla="*/ 1581152 w 2013357"/>
                <a:gd name="connsiteY4" fmla="*/ 1728819 h 1728819"/>
                <a:gd name="connsiteX5" fmla="*/ 432205 w 2013357"/>
                <a:gd name="connsiteY5" fmla="*/ 1728819 h 1728819"/>
                <a:gd name="connsiteX6" fmla="*/ 0 w 2013357"/>
                <a:gd name="connsiteY6" fmla="*/ 864410 h 172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3357" h="1728819">
                  <a:moveTo>
                    <a:pt x="0" y="864410"/>
                  </a:moveTo>
                  <a:lnTo>
                    <a:pt x="432205" y="0"/>
                  </a:lnTo>
                  <a:lnTo>
                    <a:pt x="1581152" y="0"/>
                  </a:lnTo>
                  <a:lnTo>
                    <a:pt x="2013357" y="864410"/>
                  </a:lnTo>
                  <a:lnTo>
                    <a:pt x="1581152" y="1728819"/>
                  </a:lnTo>
                  <a:lnTo>
                    <a:pt x="432205" y="1728819"/>
                  </a:lnTo>
                  <a:lnTo>
                    <a:pt x="0" y="864410"/>
                  </a:lnTo>
                  <a:close/>
                </a:path>
              </a:pathLst>
            </a:custGeom>
            <a:gradFill>
              <a:gsLst>
                <a:gs pos="91145">
                  <a:srgbClr val="062B56"/>
                </a:gs>
                <a:gs pos="58000">
                  <a:schemeClr val="accent1">
                    <a:hueOff val="0"/>
                    <a:satOff val="0"/>
                    <a:lumOff val="0"/>
                    <a:alphaOff val="0"/>
                    <a:tint val="98000"/>
                    <a:hueMod val="94000"/>
                    <a:satMod val="130000"/>
                    <a:lumMod val="128000"/>
                  </a:schemeClr>
                </a:gs>
                <a:gs pos="93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lumMod val="88000"/>
                  </a:schemeClr>
                </a:gs>
              </a:gsLst>
            </a:gradFill>
            <a:ln w="3175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1848" tIns="288096" rIns="311848" bIns="288096" numCol="1" spcCol="127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en-US" sz="1600" kern="1200" dirty="0">
                  <a:latin typeface="Gill Sans MT" pitchFamily="34" charset="0"/>
                </a:rPr>
                <a:t>Laptop 1</a:t>
              </a:r>
            </a:p>
          </p:txBody>
        </p:sp>
        <p:sp>
          <p:nvSpPr>
            <p:cNvPr id="16" name="Hexagon 15"/>
            <p:cNvSpPr/>
            <p:nvPr/>
          </p:nvSpPr>
          <p:spPr>
            <a:xfrm>
              <a:off x="4429936" y="2993398"/>
              <a:ext cx="234856" cy="20266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Hexagon 16" descr="large and twisted tree in a forest">
              <a:hlinkClick r:id="rId7" action="ppaction://hlinksldjump"/>
            </p:cNvPr>
            <p:cNvSpPr/>
            <p:nvPr/>
          </p:nvSpPr>
          <p:spPr>
            <a:xfrm>
              <a:off x="4881194" y="635064"/>
              <a:ext cx="2013357" cy="1737360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273" t="7911" r="-4273" b="8403"/>
              </a:stretch>
            </a:blipFill>
            <a:ln w="3175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>
              <a:hlinkClick r:id="rId9" action="ppaction://hlinksldjump"/>
            </p:cNvPr>
            <p:cNvSpPr/>
            <p:nvPr/>
          </p:nvSpPr>
          <p:spPr>
            <a:xfrm>
              <a:off x="6573202" y="1592333"/>
              <a:ext cx="2013357" cy="1728819"/>
            </a:xfrm>
            <a:custGeom>
              <a:avLst/>
              <a:gdLst>
                <a:gd name="connsiteX0" fmla="*/ 0 w 2013357"/>
                <a:gd name="connsiteY0" fmla="*/ 864410 h 1728819"/>
                <a:gd name="connsiteX1" fmla="*/ 432205 w 2013357"/>
                <a:gd name="connsiteY1" fmla="*/ 0 h 1728819"/>
                <a:gd name="connsiteX2" fmla="*/ 1581152 w 2013357"/>
                <a:gd name="connsiteY2" fmla="*/ 0 h 1728819"/>
                <a:gd name="connsiteX3" fmla="*/ 2013357 w 2013357"/>
                <a:gd name="connsiteY3" fmla="*/ 864410 h 1728819"/>
                <a:gd name="connsiteX4" fmla="*/ 1581152 w 2013357"/>
                <a:gd name="connsiteY4" fmla="*/ 1728819 h 1728819"/>
                <a:gd name="connsiteX5" fmla="*/ 432205 w 2013357"/>
                <a:gd name="connsiteY5" fmla="*/ 1728819 h 1728819"/>
                <a:gd name="connsiteX6" fmla="*/ 0 w 2013357"/>
                <a:gd name="connsiteY6" fmla="*/ 864410 h 172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3357" h="1728819">
                  <a:moveTo>
                    <a:pt x="0" y="864410"/>
                  </a:moveTo>
                  <a:lnTo>
                    <a:pt x="432205" y="0"/>
                  </a:lnTo>
                  <a:lnTo>
                    <a:pt x="1581152" y="0"/>
                  </a:lnTo>
                  <a:lnTo>
                    <a:pt x="2013357" y="864410"/>
                  </a:lnTo>
                  <a:lnTo>
                    <a:pt x="1581152" y="1728819"/>
                  </a:lnTo>
                  <a:lnTo>
                    <a:pt x="432205" y="1728819"/>
                  </a:lnTo>
                  <a:lnTo>
                    <a:pt x="0" y="864410"/>
                  </a:lnTo>
                  <a:close/>
                </a:path>
              </a:pathLst>
            </a:custGeom>
            <a:gradFill flip="none" rotWithShape="1">
              <a:gsLst>
                <a:gs pos="37000">
                  <a:schemeClr val="accent1">
                    <a:hueOff val="0"/>
                    <a:satOff val="0"/>
                    <a:lumOff val="0"/>
                    <a:alphaOff val="0"/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lumMod val="88000"/>
                  </a:schemeClr>
                </a:gs>
              </a:gsLst>
              <a:lin ang="0" scaled="1"/>
              <a:tileRect/>
            </a:gradFill>
            <a:ln w="3175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1848" tIns="290636" rIns="311848" bIns="290636" numCol="1" spcCol="1270" anchor="ctr" anchorCtr="0">
              <a:noAutofit/>
            </a:bodyPr>
            <a:lstStyle/>
            <a:p>
              <a:pPr lvl="0" algn="ctr" defTabSz="8001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</a:pPr>
              <a:r>
                <a:rPr lang="en-US" sz="1800" kern="1200" dirty="0">
                  <a:latin typeface="Gill Sans MT" pitchFamily="34" charset="0"/>
                </a:rPr>
                <a:t>DVD</a:t>
              </a:r>
              <a:r>
                <a:rPr lang="en-US" sz="1600" kern="1200" dirty="0">
                  <a:latin typeface="Gill Sans MT" pitchFamily="34" charset="0"/>
                </a:rPr>
                <a:t> 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7073236" y="2923122"/>
              <a:ext cx="234856" cy="20266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Hexagon 20" descr="beautiful lake with mountain in the background">
              <a:hlinkClick r:id="rId10" action="ppaction://hlinksldjump"/>
            </p:cNvPr>
            <p:cNvSpPr/>
            <p:nvPr/>
          </p:nvSpPr>
          <p:spPr>
            <a:xfrm>
              <a:off x="8515345" y="2659133"/>
              <a:ext cx="2011680" cy="1737360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11"/>
              <a:srcRect/>
              <a:stretch>
                <a:fillRect l="227" t="8158" r="-8863" b="8158"/>
              </a:stretch>
            </a:blipFill>
            <a:ln w="3175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>
              <a:hlinkClick r:id="rId12" action="ppaction://hlinksldjump"/>
            </p:cNvPr>
            <p:cNvSpPr/>
            <p:nvPr/>
          </p:nvSpPr>
          <p:spPr>
            <a:xfrm>
              <a:off x="8305800" y="653310"/>
              <a:ext cx="2013357" cy="1728819"/>
            </a:xfrm>
            <a:custGeom>
              <a:avLst/>
              <a:gdLst>
                <a:gd name="connsiteX0" fmla="*/ 0 w 2013357"/>
                <a:gd name="connsiteY0" fmla="*/ 864410 h 1728819"/>
                <a:gd name="connsiteX1" fmla="*/ 432205 w 2013357"/>
                <a:gd name="connsiteY1" fmla="*/ 0 h 1728819"/>
                <a:gd name="connsiteX2" fmla="*/ 1581152 w 2013357"/>
                <a:gd name="connsiteY2" fmla="*/ 0 h 1728819"/>
                <a:gd name="connsiteX3" fmla="*/ 2013357 w 2013357"/>
                <a:gd name="connsiteY3" fmla="*/ 864410 h 1728819"/>
                <a:gd name="connsiteX4" fmla="*/ 1581152 w 2013357"/>
                <a:gd name="connsiteY4" fmla="*/ 1728819 h 1728819"/>
                <a:gd name="connsiteX5" fmla="*/ 432205 w 2013357"/>
                <a:gd name="connsiteY5" fmla="*/ 1728819 h 1728819"/>
                <a:gd name="connsiteX6" fmla="*/ 0 w 2013357"/>
                <a:gd name="connsiteY6" fmla="*/ 864410 h 172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3357" h="1728819">
                  <a:moveTo>
                    <a:pt x="0" y="864410"/>
                  </a:moveTo>
                  <a:lnTo>
                    <a:pt x="432205" y="0"/>
                  </a:lnTo>
                  <a:lnTo>
                    <a:pt x="1581152" y="0"/>
                  </a:lnTo>
                  <a:lnTo>
                    <a:pt x="2013357" y="864410"/>
                  </a:lnTo>
                  <a:lnTo>
                    <a:pt x="1581152" y="1728819"/>
                  </a:lnTo>
                  <a:lnTo>
                    <a:pt x="432205" y="1728819"/>
                  </a:lnTo>
                  <a:lnTo>
                    <a:pt x="0" y="864410"/>
                  </a:lnTo>
                  <a:close/>
                </a:path>
              </a:pathLst>
            </a:custGeom>
            <a:ln w="3175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1848" tIns="293176" rIns="311848" bIns="293176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>
                  <a:latin typeface="Gill Sans MT" pitchFamily="34" charset="0"/>
                </a:rPr>
                <a:t>Lectern </a:t>
              </a:r>
              <a:r>
                <a:rPr lang="en-US" sz="1600" b="0" kern="1200" dirty="0">
                  <a:latin typeface="Gill Sans MT" pitchFamily="34" charset="0"/>
                </a:rPr>
                <a:t>PC</a:t>
              </a:r>
              <a:r>
                <a:rPr lang="en-US" sz="2000" b="0" kern="1200" dirty="0">
                  <a:latin typeface="Gill Sans MT" pitchFamily="34" charset="0"/>
                </a:rPr>
                <a:t> </a:t>
              </a:r>
            </a:p>
          </p:txBody>
        </p:sp>
        <p:sp>
          <p:nvSpPr>
            <p:cNvPr id="24" name="Hexagon 23"/>
            <p:cNvSpPr/>
            <p:nvPr/>
          </p:nvSpPr>
          <p:spPr>
            <a:xfrm>
              <a:off x="8710886" y="1947561"/>
              <a:ext cx="234856" cy="20266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>
              <a:hlinkClick r:id="rId13" action="ppaction://hlinksldjump"/>
            </p:cNvPr>
            <p:cNvSpPr/>
            <p:nvPr/>
          </p:nvSpPr>
          <p:spPr>
            <a:xfrm>
              <a:off x="6599683" y="3520732"/>
              <a:ext cx="2013357" cy="1728819"/>
            </a:xfrm>
            <a:custGeom>
              <a:avLst/>
              <a:gdLst>
                <a:gd name="connsiteX0" fmla="*/ 0 w 2013357"/>
                <a:gd name="connsiteY0" fmla="*/ 864410 h 1728819"/>
                <a:gd name="connsiteX1" fmla="*/ 432205 w 2013357"/>
                <a:gd name="connsiteY1" fmla="*/ 0 h 1728819"/>
                <a:gd name="connsiteX2" fmla="*/ 1581152 w 2013357"/>
                <a:gd name="connsiteY2" fmla="*/ 0 h 1728819"/>
                <a:gd name="connsiteX3" fmla="*/ 2013357 w 2013357"/>
                <a:gd name="connsiteY3" fmla="*/ 864410 h 1728819"/>
                <a:gd name="connsiteX4" fmla="*/ 1581152 w 2013357"/>
                <a:gd name="connsiteY4" fmla="*/ 1728819 h 1728819"/>
                <a:gd name="connsiteX5" fmla="*/ 432205 w 2013357"/>
                <a:gd name="connsiteY5" fmla="*/ 1728819 h 1728819"/>
                <a:gd name="connsiteX6" fmla="*/ 0 w 2013357"/>
                <a:gd name="connsiteY6" fmla="*/ 864410 h 172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3357" h="1728819">
                  <a:moveTo>
                    <a:pt x="0" y="864410"/>
                  </a:moveTo>
                  <a:lnTo>
                    <a:pt x="432205" y="0"/>
                  </a:lnTo>
                  <a:lnTo>
                    <a:pt x="1581152" y="0"/>
                  </a:lnTo>
                  <a:lnTo>
                    <a:pt x="2013357" y="864410"/>
                  </a:lnTo>
                  <a:lnTo>
                    <a:pt x="1581152" y="1728819"/>
                  </a:lnTo>
                  <a:lnTo>
                    <a:pt x="432205" y="1728819"/>
                  </a:lnTo>
                  <a:lnTo>
                    <a:pt x="0" y="864410"/>
                  </a:lnTo>
                  <a:close/>
                </a:path>
              </a:pathLst>
            </a:custGeom>
            <a:gradFill>
              <a:lin ang="0" scaled="0"/>
            </a:gradFill>
            <a:ln w="3175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1848" tIns="288096" rIns="311848" bIns="28809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Gill Sans MT" pitchFamily="34" charset="0"/>
                </a:rPr>
                <a:t>Microphone</a:t>
              </a:r>
            </a:p>
          </p:txBody>
        </p:sp>
        <p:sp>
          <p:nvSpPr>
            <p:cNvPr id="28" name="Hexagon 27"/>
            <p:cNvSpPr/>
            <p:nvPr/>
          </p:nvSpPr>
          <p:spPr>
            <a:xfrm>
              <a:off x="7078590" y="3692618"/>
              <a:ext cx="234856" cy="20266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>
              <a:hlinkClick r:id="rId14" action="ppaction://hlinksldjump"/>
            </p:cNvPr>
            <p:cNvSpPr/>
            <p:nvPr/>
          </p:nvSpPr>
          <p:spPr>
            <a:xfrm>
              <a:off x="4839536" y="4461534"/>
              <a:ext cx="2013357" cy="1728819"/>
            </a:xfrm>
            <a:custGeom>
              <a:avLst/>
              <a:gdLst>
                <a:gd name="connsiteX0" fmla="*/ 0 w 2013357"/>
                <a:gd name="connsiteY0" fmla="*/ 864410 h 1728819"/>
                <a:gd name="connsiteX1" fmla="*/ 432205 w 2013357"/>
                <a:gd name="connsiteY1" fmla="*/ 0 h 1728819"/>
                <a:gd name="connsiteX2" fmla="*/ 1581152 w 2013357"/>
                <a:gd name="connsiteY2" fmla="*/ 0 h 1728819"/>
                <a:gd name="connsiteX3" fmla="*/ 2013357 w 2013357"/>
                <a:gd name="connsiteY3" fmla="*/ 864410 h 1728819"/>
                <a:gd name="connsiteX4" fmla="*/ 1581152 w 2013357"/>
                <a:gd name="connsiteY4" fmla="*/ 1728819 h 1728819"/>
                <a:gd name="connsiteX5" fmla="*/ 432205 w 2013357"/>
                <a:gd name="connsiteY5" fmla="*/ 1728819 h 1728819"/>
                <a:gd name="connsiteX6" fmla="*/ 0 w 2013357"/>
                <a:gd name="connsiteY6" fmla="*/ 864410 h 172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3357" h="1728819">
                  <a:moveTo>
                    <a:pt x="0" y="864410"/>
                  </a:moveTo>
                  <a:lnTo>
                    <a:pt x="432205" y="0"/>
                  </a:lnTo>
                  <a:lnTo>
                    <a:pt x="1581152" y="0"/>
                  </a:lnTo>
                  <a:lnTo>
                    <a:pt x="2013357" y="864410"/>
                  </a:lnTo>
                  <a:lnTo>
                    <a:pt x="1581152" y="1728819"/>
                  </a:lnTo>
                  <a:lnTo>
                    <a:pt x="432205" y="1728819"/>
                  </a:lnTo>
                  <a:lnTo>
                    <a:pt x="0" y="864410"/>
                  </a:lnTo>
                  <a:close/>
                </a:path>
              </a:pathLst>
            </a:custGeom>
            <a:gradFill flip="none" rotWithShape="1">
              <a:gsLst>
                <a:gs pos="48000">
                  <a:schemeClr val="accent1">
                    <a:hueOff val="0"/>
                    <a:satOff val="0"/>
                    <a:lumOff val="0"/>
                    <a:alphaOff val="0"/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lumMod val="88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1848" tIns="288096" rIns="311848" bIns="28809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Gill Sans MT" pitchFamily="34" charset="0"/>
                </a:rPr>
                <a:t>Video Recording</a:t>
              </a:r>
            </a:p>
          </p:txBody>
        </p:sp>
        <p:sp>
          <p:nvSpPr>
            <p:cNvPr id="32" name="Hexagon 31"/>
            <p:cNvSpPr/>
            <p:nvPr/>
          </p:nvSpPr>
          <p:spPr>
            <a:xfrm>
              <a:off x="6157741" y="4627288"/>
              <a:ext cx="234856" cy="20266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TextBox 34"/>
            <p:cNvSpPr txBox="1"/>
            <p:nvPr/>
          </p:nvSpPr>
          <p:spPr>
            <a:xfrm>
              <a:off x="4881194" y="1329871"/>
              <a:ext cx="20089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Touch Panel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438178" y="3197287"/>
              <a:ext cx="22637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Projecting</a:t>
              </a:r>
              <a:r>
                <a:rPr lang="en-US" sz="1600" dirty="0"/>
                <a:t> from 2 different Sources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9411612" y="1542127"/>
              <a:ext cx="3455023" cy="5966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School of Law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2374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247575"/>
            <a:ext cx="10972800" cy="6305625"/>
          </a:xfrm>
          <a:prstGeom prst="rect">
            <a:avLst/>
          </a:prstGeom>
          <a:noFill/>
        </p:spPr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4760" y="400922"/>
            <a:ext cx="2152351" cy="391780"/>
            <a:chOff x="9573861" y="225127"/>
            <a:chExt cx="2152351" cy="391780"/>
          </a:xfrm>
        </p:grpSpPr>
        <p:sp>
          <p:nvSpPr>
            <p:cNvPr id="13" name="Rounded Rectangle 12">
              <a:hlinkClick r:id="rId3" action="ppaction://hlinksldjump"/>
            </p:cNvPr>
            <p:cNvSpPr/>
            <p:nvPr/>
          </p:nvSpPr>
          <p:spPr>
            <a:xfrm>
              <a:off x="9851268" y="247575"/>
              <a:ext cx="1578731" cy="369332"/>
            </a:xfrm>
            <a:prstGeom prst="roundRect">
              <a:avLst/>
            </a:prstGeom>
            <a:solidFill>
              <a:schemeClr val="tx1">
                <a:alpha val="4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573861" y="225127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prstClr val="white">
                      <a:alpha val="61000"/>
                    </a:prstClr>
                  </a:solidFill>
                  <a:effectLst>
                    <a:glow rad="127000">
                      <a:prstClr val="white">
                        <a:alpha val="64000"/>
                      </a:prstClr>
                    </a:glow>
                    <a:outerShdw blurRad="12700" dist="38100" dir="2700000" algn="tl" rotWithShape="0">
                      <a:prstClr val="black">
                        <a:lumMod val="50000"/>
                      </a:prst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Main page</a:t>
              </a:r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71967" y="279708"/>
            <a:ext cx="11848066" cy="5677567"/>
            <a:chOff x="883025" y="805657"/>
            <a:chExt cx="10576046" cy="4985543"/>
          </a:xfrm>
        </p:grpSpPr>
        <p:sp>
          <p:nvSpPr>
            <p:cNvPr id="9" name="Freeform 8">
              <a:hlinkClick r:id="rId3" action="ppaction://hlinksldjump"/>
            </p:cNvPr>
            <p:cNvSpPr/>
            <p:nvPr/>
          </p:nvSpPr>
          <p:spPr>
            <a:xfrm>
              <a:off x="2593705" y="3910610"/>
              <a:ext cx="2126651" cy="1880590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blipFill dpi="0" rotWithShape="0">
              <a:blip r:embed="rId4"/>
              <a:srcRect/>
              <a:stretch>
                <a:fillRect l="-12621" t="8050" r="4577" b="8050"/>
              </a:stretch>
            </a:blipFill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92951" rIns="320514" bIns="292951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11" name="Hexagon 10" descr="landscape with hills and houses">
              <a:hlinkClick r:id="rId5" action="ppaction://hlinksldjump"/>
            </p:cNvPr>
            <p:cNvSpPr/>
            <p:nvPr/>
          </p:nvSpPr>
          <p:spPr>
            <a:xfrm>
              <a:off x="4366737" y="906463"/>
              <a:ext cx="2184348" cy="1779785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6"/>
              <a:srcRect/>
              <a:stretch>
                <a:fillRect l="-7409" t="-3" r="-11111" b="-16247"/>
              </a:stretch>
            </a:blipFill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4423797" y="2864947"/>
              <a:ext cx="2126651" cy="1880590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89141" rIns="320514" bIns="289141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Step 3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From the example above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Right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 is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HDMI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Left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 is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Classroom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PC</a:t>
              </a:r>
            </a:p>
          </p:txBody>
        </p:sp>
        <p:sp>
          <p:nvSpPr>
            <p:cNvPr id="23" name="Hexagon 22"/>
            <p:cNvSpPr/>
            <p:nvPr/>
          </p:nvSpPr>
          <p:spPr>
            <a:xfrm>
              <a:off x="5856545" y="4431286"/>
              <a:ext cx="248071" cy="22024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Hexagon 23" descr="foggy forrest trees">
              <a:hlinkClick r:id="rId7" action="ppaction://hlinksldjump"/>
            </p:cNvPr>
            <p:cNvSpPr/>
            <p:nvPr/>
          </p:nvSpPr>
          <p:spPr>
            <a:xfrm>
              <a:off x="6252763" y="3906605"/>
              <a:ext cx="2126651" cy="1880590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8"/>
              <a:srcRect/>
              <a:stretch>
                <a:fillRect l="-12621" t="3188" r="4577" b="12912"/>
              </a:stretch>
            </a:blipFill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reeform 25"/>
            <p:cNvSpPr/>
            <p:nvPr/>
          </p:nvSpPr>
          <p:spPr>
            <a:xfrm>
              <a:off x="2593705" y="1831297"/>
              <a:ext cx="2126651" cy="1880590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lumMod val="88000"/>
                  </a:schemeClr>
                </a:gs>
              </a:gsLst>
            </a:gradFill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89141" rIns="320514" bIns="289141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Step 2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Select the Source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of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projection from the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Left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 and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Right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 menus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27" name="Hexagon 26"/>
            <p:cNvSpPr/>
            <p:nvPr/>
          </p:nvSpPr>
          <p:spPr>
            <a:xfrm>
              <a:off x="3989236" y="1922857"/>
              <a:ext cx="248071" cy="22024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 29"/>
            <p:cNvSpPr/>
            <p:nvPr/>
          </p:nvSpPr>
          <p:spPr>
            <a:xfrm>
              <a:off x="6252763" y="1827293"/>
              <a:ext cx="2126651" cy="1880590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89141" rIns="320514" bIns="289141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Step 4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From Students View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Left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 is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Classroom PC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Right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 is Laptop -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HDMI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31" name="Hexagon 30"/>
            <p:cNvSpPr/>
            <p:nvPr/>
          </p:nvSpPr>
          <p:spPr>
            <a:xfrm>
              <a:off x="7693307" y="3288418"/>
              <a:ext cx="248071" cy="22024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Hexagon 31" descr="beautiful lake with mountain in the background"/>
            <p:cNvSpPr/>
            <p:nvPr/>
          </p:nvSpPr>
          <p:spPr>
            <a:xfrm>
              <a:off x="8082856" y="2884469"/>
              <a:ext cx="1574608" cy="1413063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67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1981" t="8050" r="-10025" b="8050"/>
              </a:stretch>
            </a:blipFill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082856" y="805657"/>
              <a:ext cx="2126651" cy="1880590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98000"/>
                    <a:hueMod val="94000"/>
                    <a:satMod val="130000"/>
                    <a:lumMod val="128000"/>
                  </a:schemeClr>
                </a:gs>
                <a:gs pos="94000">
                  <a:schemeClr val="bg2">
                    <a:lumMod val="60000"/>
                    <a:lumOff val="40000"/>
                  </a:schemeClr>
                </a:gs>
              </a:gsLst>
            </a:gradFill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89141" rIns="320514" bIns="289141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Step 5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Audio Playback is from the last device chosen on the Touch Panel 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35" name="Hexagon 34"/>
            <p:cNvSpPr/>
            <p:nvPr/>
          </p:nvSpPr>
          <p:spPr>
            <a:xfrm>
              <a:off x="9538369" y="2319079"/>
              <a:ext cx="248071" cy="22024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Hexagon 35" descr="beautiful lake with mountain in the background"/>
            <p:cNvSpPr/>
            <p:nvPr/>
          </p:nvSpPr>
          <p:spPr>
            <a:xfrm>
              <a:off x="9911822" y="1986720"/>
              <a:ext cx="1547249" cy="1399053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11"/>
              <a:srcRect/>
              <a:stretch>
                <a:fillRect l="-22030" t="8050" r="13986" b="8050"/>
              </a:stretch>
            </a:blipFill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8" name="Group 37"/>
            <p:cNvGrpSpPr/>
            <p:nvPr/>
          </p:nvGrpSpPr>
          <p:grpSpPr>
            <a:xfrm>
              <a:off x="883025" y="2918726"/>
              <a:ext cx="2126651" cy="1880590"/>
              <a:chOff x="4510566" y="923880"/>
              <a:chExt cx="2069470" cy="1776701"/>
            </a:xfrm>
          </p:grpSpPr>
          <p:sp>
            <p:nvSpPr>
              <p:cNvPr id="28" name="Hexagon 27" descr="large and twisted tree in a forest">
                <a:hlinkClick r:id="rId5" action="ppaction://hlinksldjump"/>
              </p:cNvPr>
              <p:cNvSpPr/>
              <p:nvPr/>
            </p:nvSpPr>
            <p:spPr>
              <a:xfrm>
                <a:off x="4510566" y="923880"/>
                <a:ext cx="2069470" cy="1776701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4022" t="8050" r="-4022" b="8050"/>
                </a:stretch>
              </a:blipFill>
              <a:ln w="25400"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" name="TextBox 4"/>
              <p:cNvSpPr txBox="1"/>
              <p:nvPr/>
            </p:nvSpPr>
            <p:spPr>
              <a:xfrm>
                <a:off x="4813357" y="1442899"/>
                <a:ext cx="1426710" cy="791530"/>
              </a:xfrm>
              <a:prstGeom prst="rect">
                <a:avLst/>
              </a:prstGeom>
              <a:solidFill>
                <a:schemeClr val="tx1">
                  <a:lumMod val="95000"/>
                  <a:alpha val="61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Step 1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Selecting Left or Right from the Touch Panel</a:t>
                </a:r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>
              <a:off x="2094805" y="281007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883674" y="4120593"/>
              <a:ext cx="538996" cy="35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Left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77685" y="4087488"/>
              <a:ext cx="692194" cy="35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Right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04366" y="4498491"/>
              <a:ext cx="940935" cy="244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Laptop HDMI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96882" y="4742820"/>
              <a:ext cx="8034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dirty="0">
                  <a:solidFill>
                    <a:prstClr val="black"/>
                  </a:solidFill>
                  <a:latin typeface="Century Gothic" panose="020B0502020202020204"/>
                </a:rPr>
                <a:t>Lectern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PC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83598" y="3308914"/>
              <a:ext cx="1141512" cy="24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Classroom PC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143240" y="2334515"/>
              <a:ext cx="1208743" cy="24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Laptop HDMI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5105400" y="6171929"/>
            <a:ext cx="7086600" cy="584775"/>
          </a:xfrm>
          <a:prstGeom prst="rect">
            <a:avLst/>
          </a:prstGeom>
          <a:solidFill>
            <a:schemeClr val="tx1">
              <a:lumMod val="95000"/>
              <a:alpha val="4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>
                  <a:solidFill>
                    <a:schemeClr val="bg1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/>
              </a:rPr>
              <a:t>Projecting from 2 different source</a:t>
            </a:r>
            <a:endParaRPr kumimoji="0" lang="en-US" sz="3200" b="0" i="0" u="none" strike="noStrike" kern="1200" cap="none" spc="0" normalizeH="0" baseline="0" noProof="0" dirty="0">
              <a:ln w="0">
                <a:solidFill>
                  <a:schemeClr val="bg1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5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20783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Touch Screen Panel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718991" y="6237887"/>
            <a:ext cx="2152351" cy="369332"/>
            <a:chOff x="9582453" y="247575"/>
            <a:chExt cx="2152351" cy="369332"/>
          </a:xfrm>
        </p:grpSpPr>
        <p:sp>
          <p:nvSpPr>
            <p:cNvPr id="6" name="Rounded Rectangle 5">
              <a:hlinkClick r:id="" action="ppaction://hlinkshowjump?jump=firstslide"/>
            </p:cNvPr>
            <p:cNvSpPr/>
            <p:nvPr/>
          </p:nvSpPr>
          <p:spPr>
            <a:xfrm>
              <a:off x="9851268" y="247575"/>
              <a:ext cx="1578731" cy="369332"/>
            </a:xfrm>
            <a:prstGeom prst="roundRect">
              <a:avLst/>
            </a:prstGeom>
            <a:solidFill>
              <a:schemeClr val="tx1">
                <a:alpha val="4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9582453" y="247575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prstClr val="white">
                      <a:alpha val="61000"/>
                    </a:prstClr>
                  </a:solidFill>
                  <a:effectLst>
                    <a:glow rad="127000">
                      <a:prstClr val="white">
                        <a:alpha val="64000"/>
                      </a:prstClr>
                    </a:glow>
                    <a:outerShdw blurRad="12700" dist="38100" dir="2700000" algn="tl" rotWithShape="0">
                      <a:prstClr val="black">
                        <a:lumMod val="50000"/>
                      </a:prst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Main page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92" y="459950"/>
            <a:ext cx="9243536" cy="5559850"/>
          </a:xfrm>
          <a:prstGeom prst="rect">
            <a:avLst/>
          </a:prstGeom>
          <a:ln w="60325">
            <a:solidFill>
              <a:schemeClr val="accent6">
                <a:lumMod val="50000"/>
                <a:alpha val="50000"/>
              </a:schemeClr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7924800" y="548862"/>
            <a:ext cx="1416438" cy="5382025"/>
          </a:xfrm>
          <a:prstGeom prst="roundRect">
            <a:avLst/>
          </a:prstGeom>
          <a:solidFill>
            <a:srgbClr val="FFFF00">
              <a:alpha val="15000"/>
            </a:srgbClr>
          </a:solidFill>
          <a:ln w="3175">
            <a:solidFill>
              <a:schemeClr val="accent1">
                <a:shade val="50000"/>
                <a:hueMod val="94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888856" y="561575"/>
            <a:ext cx="1361401" cy="5382025"/>
          </a:xfrm>
          <a:prstGeom prst="roundRect">
            <a:avLst/>
          </a:prstGeom>
          <a:solidFill>
            <a:srgbClr val="FFFF00">
              <a:alpha val="15000"/>
            </a:srgbClr>
          </a:solidFill>
          <a:ln w="3175">
            <a:solidFill>
              <a:schemeClr val="accent1">
                <a:shade val="50000"/>
                <a:hueMod val="94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05565" y="561574"/>
            <a:ext cx="3218301" cy="5457548"/>
          </a:xfrm>
          <a:prstGeom prst="roundRect">
            <a:avLst/>
          </a:prstGeom>
          <a:solidFill>
            <a:srgbClr val="FFFF00">
              <a:alpha val="15000"/>
            </a:srgbClr>
          </a:solidFill>
          <a:ln w="3175">
            <a:solidFill>
              <a:schemeClr val="accent1">
                <a:shade val="50000"/>
                <a:hueMod val="94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518073" y="2546458"/>
            <a:ext cx="2382721" cy="1334983"/>
          </a:xfrm>
          <a:prstGeom prst="roundRect">
            <a:avLst/>
          </a:prstGeom>
          <a:solidFill>
            <a:schemeClr val="tx1">
              <a:alpha val="15000"/>
            </a:schemeClr>
          </a:solidFill>
          <a:ln w="3175">
            <a:solidFill>
              <a:schemeClr val="accent1">
                <a:shade val="50000"/>
                <a:hueMod val="94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518073" y="4606149"/>
            <a:ext cx="2382721" cy="662383"/>
          </a:xfrm>
          <a:prstGeom prst="roundRect">
            <a:avLst/>
          </a:prstGeom>
          <a:solidFill>
            <a:schemeClr val="tx1">
              <a:alpha val="15000"/>
            </a:schemeClr>
          </a:solidFill>
          <a:ln w="3175">
            <a:solidFill>
              <a:schemeClr val="accent1">
                <a:shade val="50000"/>
                <a:hueMod val="94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542172" y="5320383"/>
            <a:ext cx="2374108" cy="623217"/>
          </a:xfrm>
          <a:prstGeom prst="roundRect">
            <a:avLst/>
          </a:prstGeom>
          <a:solidFill>
            <a:schemeClr val="tx1">
              <a:alpha val="15000"/>
            </a:schemeClr>
          </a:solidFill>
          <a:ln w="3175">
            <a:solidFill>
              <a:schemeClr val="accent1">
                <a:shade val="50000"/>
                <a:hueMod val="94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6728" y="5353015"/>
            <a:ext cx="1159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Back of Room (Right)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89883" y="636551"/>
            <a:ext cx="1293433" cy="4616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LEFT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Screen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24324" y="605773"/>
            <a:ext cx="1416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Right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Screen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05564" y="574996"/>
            <a:ext cx="3177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BOTH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screens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56729" y="4648799"/>
            <a:ext cx="11595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Shuts down entire system in the room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03832" y="2710950"/>
            <a:ext cx="1049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Controls the Overall Volume in the Room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24999" y="3905174"/>
            <a:ext cx="2335037" cy="662383"/>
          </a:xfrm>
          <a:prstGeom prst="roundRect">
            <a:avLst/>
          </a:prstGeom>
          <a:solidFill>
            <a:schemeClr val="tx1">
              <a:alpha val="15000"/>
            </a:schemeClr>
          </a:solidFill>
          <a:ln w="3175">
            <a:solidFill>
              <a:schemeClr val="accent1">
                <a:shade val="50000"/>
                <a:hueMod val="94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15971" y="3947824"/>
            <a:ext cx="11595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Controls the Mic</a:t>
            </a:r>
            <a:r>
              <a:rPr kumimoji="0" lang="en-US" sz="1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Volume only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53641" y="5300799"/>
            <a:ext cx="2279907" cy="662383"/>
          </a:xfrm>
          <a:prstGeom prst="roundRect">
            <a:avLst/>
          </a:prstGeom>
          <a:solidFill>
            <a:schemeClr val="tx1">
              <a:alpha val="15000"/>
            </a:schemeClr>
          </a:solidFill>
          <a:ln w="3175">
            <a:solidFill>
              <a:schemeClr val="accent1">
                <a:shade val="50000"/>
                <a:hueMod val="94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9126" y="5342920"/>
            <a:ext cx="1103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Back of Room (Left)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28637" y="3242791"/>
            <a:ext cx="2318342" cy="662383"/>
          </a:xfrm>
          <a:prstGeom prst="roundRect">
            <a:avLst/>
          </a:prstGeom>
          <a:solidFill>
            <a:schemeClr val="tx1">
              <a:alpha val="15000"/>
            </a:schemeClr>
          </a:solidFill>
          <a:ln w="3175">
            <a:solidFill>
              <a:schemeClr val="accent1">
                <a:shade val="50000"/>
                <a:hueMod val="94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4122" y="3284912"/>
            <a:ext cx="110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Video Recording Function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13152" y="1183917"/>
            <a:ext cx="2320396" cy="662383"/>
          </a:xfrm>
          <a:prstGeom prst="roundRect">
            <a:avLst/>
          </a:prstGeom>
          <a:solidFill>
            <a:schemeClr val="tx1">
              <a:alpha val="15000"/>
            </a:schemeClr>
          </a:solidFill>
          <a:ln w="3175">
            <a:solidFill>
              <a:schemeClr val="accent1">
                <a:shade val="50000"/>
                <a:hueMod val="94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8637" y="1226038"/>
            <a:ext cx="1103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Freeze Left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Screen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518073" y="1193406"/>
            <a:ext cx="2396231" cy="623217"/>
          </a:xfrm>
          <a:prstGeom prst="roundRect">
            <a:avLst/>
          </a:prstGeom>
          <a:solidFill>
            <a:schemeClr val="tx1">
              <a:alpha val="15000"/>
            </a:schemeClr>
          </a:solidFill>
          <a:ln w="3175">
            <a:solidFill>
              <a:schemeClr val="accent1">
                <a:shade val="50000"/>
                <a:hueMod val="94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54752" y="1226038"/>
            <a:ext cx="1159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Freeze Right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screen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4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09600" y="-1836"/>
            <a:ext cx="10972800" cy="6234317"/>
          </a:xfrm>
          <a:prstGeom prst="rect">
            <a:avLst/>
          </a:prstGeom>
          <a:noFill/>
        </p:spPr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2086768"/>
            <a:ext cx="2494021" cy="584775"/>
          </a:xfrm>
          <a:prstGeom prst="rect">
            <a:avLst/>
          </a:prstGeom>
          <a:solidFill>
            <a:schemeClr val="tx1">
              <a:lumMod val="95000"/>
              <a:alpha val="4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chemeClr val="bg1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Laptop 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589065" y="424710"/>
            <a:ext cx="2152351" cy="369332"/>
            <a:chOff x="9564457" y="247575"/>
            <a:chExt cx="2152351" cy="369332"/>
          </a:xfrm>
        </p:grpSpPr>
        <p:sp>
          <p:nvSpPr>
            <p:cNvPr id="12" name="Rounded Rectangle 11">
              <a:hlinkClick r:id="rId3" action="ppaction://hlinksldjump"/>
            </p:cNvPr>
            <p:cNvSpPr/>
            <p:nvPr/>
          </p:nvSpPr>
          <p:spPr>
            <a:xfrm>
              <a:off x="9851268" y="247575"/>
              <a:ext cx="1578731" cy="369332"/>
            </a:xfrm>
            <a:prstGeom prst="roundRect">
              <a:avLst/>
            </a:prstGeom>
            <a:solidFill>
              <a:schemeClr val="tx1">
                <a:alpha val="4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64457" y="247575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prstClr val="white">
                      <a:alpha val="61000"/>
                    </a:prstClr>
                  </a:solidFill>
                  <a:effectLst>
                    <a:glow rad="127000">
                      <a:prstClr val="white">
                        <a:alpha val="64000"/>
                      </a:prstClr>
                    </a:glow>
                    <a:outerShdw blurRad="12700" dist="38100" dir="2700000" algn="tl" rotWithShape="0">
                      <a:prstClr val="black">
                        <a:lumMod val="50000"/>
                      </a:prst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  <a:hlinkClick r:id="" action="ppaction://hlinkshowjump?jump=firstslide"/>
                </a:rPr>
                <a:t>Main page</a:t>
              </a:r>
              <a:endParaRPr kumimoji="0" lang="en-US" sz="18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>
                    <a:alpha val="61000"/>
                  </a:prstClr>
                </a:solidFill>
                <a:effectLst>
                  <a:glow rad="127000">
                    <a:prstClr val="white">
                      <a:alpha val="64000"/>
                    </a:prstClr>
                  </a:glow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9076479" y="6241092"/>
            <a:ext cx="271741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Projecting from 2 different sources</a:t>
            </a:r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10155559" y="5773491"/>
            <a:ext cx="559252" cy="431400"/>
          </a:xfrm>
          <a:prstGeom prst="rightArrow">
            <a:avLst/>
          </a:prstGeom>
          <a:solidFill>
            <a:schemeClr val="tx1">
              <a:alpha val="4100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304800" y="173076"/>
            <a:ext cx="10905135" cy="6665976"/>
            <a:chOff x="1579360" y="408008"/>
            <a:chExt cx="9669616" cy="5910741"/>
          </a:xfrm>
        </p:grpSpPr>
        <p:sp>
          <p:nvSpPr>
            <p:cNvPr id="28" name="Hexagon 27" descr="large and twisted tree in a forest">
              <a:hlinkClick r:id="rId5" action="ppaction://hlinksldjump"/>
            </p:cNvPr>
            <p:cNvSpPr/>
            <p:nvPr/>
          </p:nvSpPr>
          <p:spPr>
            <a:xfrm>
              <a:off x="1579360" y="3311658"/>
              <a:ext cx="2147795" cy="1865003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022" t="8050" r="-4022" b="8050"/>
              </a:stretch>
            </a:blipFill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Hexagon 35" descr="landscape with hills and houses"/>
            <p:cNvSpPr/>
            <p:nvPr/>
          </p:nvSpPr>
          <p:spPr>
            <a:xfrm>
              <a:off x="3383189" y="4453746"/>
              <a:ext cx="2147795" cy="1865003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7"/>
              <a:srcRect/>
              <a:stretch>
                <a:fillRect l="-4022" t="8055" r="-4022" b="8055"/>
              </a:stretch>
            </a:blipFill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7026814" y="4376089"/>
              <a:ext cx="2147795" cy="1865003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90411" rIns="320514" bIns="290411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VGA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Step 2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Insert VGA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Insert 3.5 mm cable provided for Audio Out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19" name="Hexagon 18"/>
            <p:cNvSpPr/>
            <p:nvPr/>
          </p:nvSpPr>
          <p:spPr>
            <a:xfrm>
              <a:off x="8434811" y="4541061"/>
              <a:ext cx="250537" cy="218418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5257436" y="1401767"/>
              <a:ext cx="2147795" cy="1865003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89141" rIns="320514" bIns="289141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HDMI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 Step 3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HDMI Resolution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 1920 X 1080 (16:9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26" name="Freeform 25"/>
            <p:cNvSpPr/>
            <p:nvPr/>
          </p:nvSpPr>
          <p:spPr>
            <a:xfrm>
              <a:off x="3427642" y="2386464"/>
              <a:ext cx="2147795" cy="1865003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lumMod val="88000"/>
                  </a:schemeClr>
                </a:gs>
              </a:gsLst>
            </a:gradFill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90411" rIns="320514" bIns="290411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HDMI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Step 2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Insert HDMI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 No extra cable is required for audio projection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27" name="Hexagon 26"/>
            <p:cNvSpPr/>
            <p:nvPr/>
          </p:nvSpPr>
          <p:spPr>
            <a:xfrm>
              <a:off x="4820492" y="2473898"/>
              <a:ext cx="250537" cy="218418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5" name="Group 14"/>
            <p:cNvGrpSpPr/>
            <p:nvPr/>
          </p:nvGrpSpPr>
          <p:grpSpPr>
            <a:xfrm>
              <a:off x="7140919" y="408008"/>
              <a:ext cx="2147795" cy="1865003"/>
              <a:chOff x="6143738" y="1722238"/>
              <a:chExt cx="2069470" cy="1776701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6143738" y="1722238"/>
                <a:ext cx="2069470" cy="1776701"/>
              </a:xfrm>
              <a:custGeom>
                <a:avLst/>
                <a:gdLst>
                  <a:gd name="connsiteX0" fmla="*/ 0 w 2069470"/>
                  <a:gd name="connsiteY0" fmla="*/ 888351 h 1776701"/>
                  <a:gd name="connsiteX1" fmla="*/ 444175 w 2069470"/>
                  <a:gd name="connsiteY1" fmla="*/ 0 h 1776701"/>
                  <a:gd name="connsiteX2" fmla="*/ 1625295 w 2069470"/>
                  <a:gd name="connsiteY2" fmla="*/ 0 h 1776701"/>
                  <a:gd name="connsiteX3" fmla="*/ 2069470 w 2069470"/>
                  <a:gd name="connsiteY3" fmla="*/ 888351 h 1776701"/>
                  <a:gd name="connsiteX4" fmla="*/ 1625295 w 2069470"/>
                  <a:gd name="connsiteY4" fmla="*/ 1776701 h 1776701"/>
                  <a:gd name="connsiteX5" fmla="*/ 444175 w 2069470"/>
                  <a:gd name="connsiteY5" fmla="*/ 1776701 h 1776701"/>
                  <a:gd name="connsiteX6" fmla="*/ 0 w 2069470"/>
                  <a:gd name="connsiteY6" fmla="*/ 888351 h 177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9470" h="1776701">
                    <a:moveTo>
                      <a:pt x="0" y="888351"/>
                    </a:moveTo>
                    <a:lnTo>
                      <a:pt x="444175" y="0"/>
                    </a:lnTo>
                    <a:lnTo>
                      <a:pt x="1625295" y="0"/>
                    </a:lnTo>
                    <a:lnTo>
                      <a:pt x="2069470" y="888351"/>
                    </a:lnTo>
                    <a:lnTo>
                      <a:pt x="1625295" y="1776701"/>
                    </a:lnTo>
                    <a:lnTo>
                      <a:pt x="444175" y="1776701"/>
                    </a:lnTo>
                    <a:lnTo>
                      <a:pt x="0" y="888351"/>
                    </a:lnTo>
                    <a:close/>
                  </a:path>
                </a:pathLst>
              </a:custGeom>
              <a:ln w="25400">
                <a:solidFill>
                  <a:schemeClr val="accent6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514" tIns="289141" rIns="320514" bIns="289141" numCol="1" spcCol="1270" anchor="ctr" anchorCtr="0">
                <a:noAutofit/>
              </a:bodyPr>
              <a:lstStyle/>
              <a:p>
                <a:pPr marL="0" marR="0" lvl="0" indent="0" algn="ctr" defTabSz="48895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HDMI 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Step 4 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When No Audio 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Select Playback Device -  Select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Crestron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 or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Extron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 as default device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Hexagon 30"/>
              <p:cNvSpPr/>
              <p:nvPr/>
            </p:nvSpPr>
            <p:spPr>
              <a:xfrm>
                <a:off x="7602935" y="1925325"/>
                <a:ext cx="241401" cy="208077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33" name="Hexagon 32"/>
            <p:cNvSpPr/>
            <p:nvPr/>
          </p:nvSpPr>
          <p:spPr>
            <a:xfrm>
              <a:off x="6699409" y="1577988"/>
              <a:ext cx="250537" cy="218418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9101181" y="1340509"/>
              <a:ext cx="2147795" cy="1825521"/>
            </a:xfrm>
            <a:custGeom>
              <a:avLst/>
              <a:gdLst>
                <a:gd name="connsiteX0" fmla="*/ 0 w 2069470"/>
                <a:gd name="connsiteY0" fmla="*/ 869544 h 1739088"/>
                <a:gd name="connsiteX1" fmla="*/ 434772 w 2069470"/>
                <a:gd name="connsiteY1" fmla="*/ 0 h 1739088"/>
                <a:gd name="connsiteX2" fmla="*/ 1634698 w 2069470"/>
                <a:gd name="connsiteY2" fmla="*/ 0 h 1739088"/>
                <a:gd name="connsiteX3" fmla="*/ 2069470 w 2069470"/>
                <a:gd name="connsiteY3" fmla="*/ 869544 h 1739088"/>
                <a:gd name="connsiteX4" fmla="*/ 1634698 w 2069470"/>
                <a:gd name="connsiteY4" fmla="*/ 1739088 h 1739088"/>
                <a:gd name="connsiteX5" fmla="*/ 434772 w 2069470"/>
                <a:gd name="connsiteY5" fmla="*/ 1739088 h 1739088"/>
                <a:gd name="connsiteX6" fmla="*/ 0 w 2069470"/>
                <a:gd name="connsiteY6" fmla="*/ 869544 h 1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39088">
                  <a:moveTo>
                    <a:pt x="0" y="869544"/>
                  </a:moveTo>
                  <a:lnTo>
                    <a:pt x="434772" y="0"/>
                  </a:lnTo>
                  <a:lnTo>
                    <a:pt x="1634698" y="0"/>
                  </a:lnTo>
                  <a:lnTo>
                    <a:pt x="2069470" y="869544"/>
                  </a:lnTo>
                  <a:lnTo>
                    <a:pt x="1634698" y="1739088"/>
                  </a:lnTo>
                  <a:lnTo>
                    <a:pt x="434772" y="1739088"/>
                  </a:lnTo>
                  <a:lnTo>
                    <a:pt x="0" y="869544"/>
                  </a:lnTo>
                  <a:close/>
                </a:path>
              </a:pathLst>
            </a:custGeom>
            <a:blipFill dpi="0" rotWithShape="0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  <a14:imgEffect>
                          <a14:colorTemperature colorTemp="59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0983" t="-10714" r="-109066" b="-110714"/>
              </a:stretch>
            </a:blipFill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380" tIns="349262" rIns="317380" bIns="349262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95753" y="3821154"/>
              <a:ext cx="1515008" cy="84601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</a:rPr>
                <a:t>Step 1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</a:rPr>
                <a:t>Select </a:t>
              </a:r>
              <a:r>
                <a:rPr lang="en-US" sz="1400" b="1" dirty="0">
                  <a:solidFill>
                    <a:schemeClr val="bg1"/>
                  </a:solidFill>
                  <a:latin typeface="Century Gothic" panose="020B0502020202020204"/>
                </a:rPr>
                <a:t>Laptop 1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</a:rPr>
                <a:t> from the Touch Panel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045820" y="2402866"/>
              <a:ext cx="2147795" cy="1825521"/>
              <a:chOff x="6022251" y="2373196"/>
              <a:chExt cx="2069470" cy="1739088"/>
            </a:xfrm>
          </p:grpSpPr>
          <p:sp>
            <p:nvSpPr>
              <p:cNvPr id="32" name="Hexagon 31" descr="beautiful lake with mountain in the background"/>
              <p:cNvSpPr/>
              <p:nvPr/>
            </p:nvSpPr>
            <p:spPr>
              <a:xfrm>
                <a:off x="6022251" y="2373196"/>
                <a:ext cx="2069470" cy="1739088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10"/>
                <a:srcRect/>
                <a:stretch>
                  <a:fillRect l="-18237" t="2792" r="-13819" b="13308"/>
                </a:stretch>
              </a:blipFill>
              <a:ln w="25400">
                <a:solidFill>
                  <a:schemeClr val="accent6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" name="TextBox 2"/>
              <p:cNvSpPr txBox="1"/>
              <p:nvPr/>
            </p:nvSpPr>
            <p:spPr>
              <a:xfrm>
                <a:off x="6505235" y="3029115"/>
                <a:ext cx="136074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3.5mm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audio cable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953266" y="2913699"/>
                <a:ext cx="81464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VGA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cable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434240" y="2803482"/>
              <a:ext cx="875426" cy="24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HDMI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cable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246203" y="3359666"/>
              <a:ext cx="2147795" cy="1865003"/>
              <a:chOff x="2377440" y="3774528"/>
              <a:chExt cx="2069470" cy="1776701"/>
            </a:xfrm>
          </p:grpSpPr>
          <p:sp>
            <p:nvSpPr>
              <p:cNvPr id="20" name="Hexagon 19"/>
              <p:cNvSpPr/>
              <p:nvPr/>
            </p:nvSpPr>
            <p:spPr>
              <a:xfrm>
                <a:off x="2377440" y="3774528"/>
                <a:ext cx="2069470" cy="1776701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11"/>
                <a:srcRect/>
                <a:stretch>
                  <a:fillRect l="3164" t="8055" r="-23348" b="8055"/>
                </a:stretch>
              </a:blipFill>
              <a:ln w="25400">
                <a:solidFill>
                  <a:schemeClr val="accent6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/>
              <p:cNvSpPr txBox="1"/>
              <p:nvPr/>
            </p:nvSpPr>
            <p:spPr>
              <a:xfrm>
                <a:off x="2602861" y="4269597"/>
                <a:ext cx="1847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7187953" y="3397665"/>
              <a:ext cx="783923" cy="24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entury Gothic" panose="020B0502020202020204"/>
                </a:rPr>
                <a:t>Data Point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783245" y="3651394"/>
              <a:ext cx="872098" cy="24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entury Gothic" panose="020B0502020202020204"/>
                </a:rPr>
                <a:t>Power point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449379" y="408008"/>
              <a:ext cx="2147795" cy="1825521"/>
              <a:chOff x="9747147" y="2240610"/>
              <a:chExt cx="2069470" cy="1739088"/>
            </a:xfrm>
          </p:grpSpPr>
          <p:sp>
            <p:nvSpPr>
              <p:cNvPr id="24" name="Hexagon 23" descr="foggy forrest trees"/>
              <p:cNvSpPr/>
              <p:nvPr/>
            </p:nvSpPr>
            <p:spPr>
              <a:xfrm>
                <a:off x="9747147" y="2240610"/>
                <a:ext cx="2069470" cy="1739088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12"/>
                <a:srcRect/>
                <a:stretch>
                  <a:fillRect l="-10025" t="7143" r="-10025" b="7143"/>
                </a:stretch>
              </a:blipFill>
              <a:ln w="25400">
                <a:solidFill>
                  <a:schemeClr val="accent6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8" name="TextBox 37"/>
              <p:cNvSpPr txBox="1"/>
              <p:nvPr/>
            </p:nvSpPr>
            <p:spPr>
              <a:xfrm>
                <a:off x="10082135" y="2688123"/>
                <a:ext cx="1505150" cy="200055"/>
              </a:xfrm>
              <a:prstGeom prst="rect">
                <a:avLst/>
              </a:prstGeom>
              <a:solidFill>
                <a:srgbClr val="FFFF00">
                  <a:alpha val="46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USB</a:t>
                </a:r>
                <a:r>
                  <a:rPr kumimoji="0" lang="en-US" sz="7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Ports </a:t>
                </a: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CHARGING ONLY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0" name="Freeform 39"/>
            <p:cNvSpPr/>
            <p:nvPr/>
          </p:nvSpPr>
          <p:spPr>
            <a:xfrm>
              <a:off x="8817324" y="3358660"/>
              <a:ext cx="2147795" cy="1865003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lumMod val="88000"/>
                  </a:schemeClr>
                </a:gs>
              </a:gsLst>
            </a:gradFill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90411" rIns="320514" bIns="290411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Gill Sans MT" pitchFamily="34" charset="0"/>
                </a:rPr>
                <a:t>VGA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</a:rPr>
                <a:t>Step 3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Gill Sans MT" pitchFamily="34" charset="0"/>
                </a:rPr>
                <a:t>Image should project upon connection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</a:rPr>
                <a:t>Audio</a:t>
              </a:r>
              <a:r>
                <a:rPr kumimoji="0" lang="en-US" sz="1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</a:rPr>
                <a:t> control from PC Speaker out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41" name="Hexagon 40"/>
            <p:cNvSpPr/>
            <p:nvPr/>
          </p:nvSpPr>
          <p:spPr>
            <a:xfrm>
              <a:off x="9305298" y="3476115"/>
              <a:ext cx="250537" cy="218418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266017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09600" y="247575"/>
            <a:ext cx="10972800" cy="6234317"/>
          </a:xfrm>
          <a:prstGeom prst="rect">
            <a:avLst/>
          </a:prstGeom>
          <a:noFill/>
        </p:spPr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929036"/>
            <a:ext cx="2425455" cy="584775"/>
          </a:xfrm>
          <a:prstGeom prst="rect">
            <a:avLst/>
          </a:prstGeom>
          <a:solidFill>
            <a:schemeClr val="tx1">
              <a:lumMod val="95000"/>
              <a:alpha val="4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chemeClr val="bg1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Laptop </a:t>
            </a:r>
            <a:r>
              <a:rPr lang="en-US" sz="3200" dirty="0">
                <a:ln w="0">
                  <a:solidFill>
                    <a:schemeClr val="bg1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/>
              </a:rPr>
              <a:t>2</a:t>
            </a:r>
            <a:endParaRPr kumimoji="0" lang="en-US" sz="3200" b="0" i="0" u="none" strike="noStrike" kern="1200" cap="none" spc="0" normalizeH="0" baseline="0" noProof="0" dirty="0">
              <a:ln w="0">
                <a:solidFill>
                  <a:schemeClr val="bg1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582453" y="247575"/>
            <a:ext cx="2152351" cy="369332"/>
            <a:chOff x="9582453" y="247575"/>
            <a:chExt cx="2152351" cy="369332"/>
          </a:xfrm>
        </p:grpSpPr>
        <p:sp>
          <p:nvSpPr>
            <p:cNvPr id="12" name="Rounded Rectangle 11">
              <a:hlinkClick r:id="rId3" action="ppaction://hlinksldjump"/>
            </p:cNvPr>
            <p:cNvSpPr/>
            <p:nvPr/>
          </p:nvSpPr>
          <p:spPr>
            <a:xfrm>
              <a:off x="9851268" y="247575"/>
              <a:ext cx="1578731" cy="369332"/>
            </a:xfrm>
            <a:prstGeom prst="roundRect">
              <a:avLst/>
            </a:prstGeom>
            <a:solidFill>
              <a:schemeClr val="tx1">
                <a:alpha val="4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82453" y="247575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prstClr val="white">
                      <a:alpha val="61000"/>
                    </a:prstClr>
                  </a:solidFill>
                  <a:effectLst>
                    <a:glow rad="127000">
                      <a:prstClr val="white">
                        <a:alpha val="64000"/>
                      </a:prstClr>
                    </a:glow>
                    <a:outerShdw blurRad="12700" dist="38100" dir="2700000" algn="tl" rotWithShape="0">
                      <a:prstClr val="black">
                        <a:lumMod val="50000"/>
                      </a:prst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  <a:hlinkClick r:id="" action="ppaction://hlinkshowjump?jump=firstslide"/>
                </a:rPr>
                <a:t>Main page</a:t>
              </a:r>
              <a:endParaRPr kumimoji="0" lang="en-US" sz="18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>
                    <a:alpha val="61000"/>
                  </a:prstClr>
                </a:solidFill>
                <a:effectLst>
                  <a:glow rad="127000">
                    <a:prstClr val="white">
                      <a:alpha val="64000"/>
                    </a:prstClr>
                  </a:glow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9076479" y="6241092"/>
            <a:ext cx="271741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Projecting from 2 different sources</a:t>
            </a:r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10155559" y="5773491"/>
            <a:ext cx="559252" cy="431400"/>
          </a:xfrm>
          <a:prstGeom prst="rightArrow">
            <a:avLst/>
          </a:prstGeom>
          <a:solidFill>
            <a:schemeClr val="tx1">
              <a:alpha val="4100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09601" y="165491"/>
            <a:ext cx="10773588" cy="6585566"/>
            <a:chOff x="1579360" y="408008"/>
            <a:chExt cx="9669616" cy="5910741"/>
          </a:xfrm>
        </p:grpSpPr>
        <p:sp>
          <p:nvSpPr>
            <p:cNvPr id="24" name="Hexagon 23" descr="foggy forrest trees"/>
            <p:cNvSpPr/>
            <p:nvPr/>
          </p:nvSpPr>
          <p:spPr>
            <a:xfrm>
              <a:off x="3449379" y="408008"/>
              <a:ext cx="2147795" cy="1825521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5"/>
              <a:srcRect/>
              <a:stretch>
                <a:fillRect l="-10025" t="7143" r="-10025" b="7143"/>
              </a:stretch>
            </a:blipFill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Hexagon 27" descr="large and twisted tree in a forest">
              <a:hlinkClick r:id="rId6" action="ppaction://hlinksldjump"/>
            </p:cNvPr>
            <p:cNvSpPr/>
            <p:nvPr/>
          </p:nvSpPr>
          <p:spPr>
            <a:xfrm>
              <a:off x="1579360" y="3311658"/>
              <a:ext cx="2147795" cy="1865003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022" t="8050" r="-4022" b="8050"/>
              </a:stretch>
            </a:blipFill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Hexagon 35" descr="landscape with hills and houses"/>
            <p:cNvSpPr/>
            <p:nvPr/>
          </p:nvSpPr>
          <p:spPr>
            <a:xfrm>
              <a:off x="3383189" y="4453746"/>
              <a:ext cx="2147795" cy="1865003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8"/>
              <a:srcRect/>
              <a:stretch>
                <a:fillRect l="-4022" t="8055" r="-4022" b="8055"/>
              </a:stretch>
            </a:blipFill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7026814" y="4376089"/>
              <a:ext cx="2147795" cy="1865003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90411" rIns="320514" bIns="290411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VGA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Step 2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Insert VGA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Insert 3.5 mm cable provided for Audio Out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19" name="Hexagon 18"/>
            <p:cNvSpPr/>
            <p:nvPr/>
          </p:nvSpPr>
          <p:spPr>
            <a:xfrm>
              <a:off x="8429999" y="4500942"/>
              <a:ext cx="250537" cy="218418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5257436" y="1401767"/>
              <a:ext cx="2147795" cy="1865003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89141" rIns="320514" bIns="289141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HDMI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 Step 3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HDMI Resolution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 1920 X 1080 (16:9)</a:t>
              </a:r>
            </a:p>
          </p:txBody>
        </p:sp>
        <p:sp>
          <p:nvSpPr>
            <p:cNvPr id="26" name="Freeform 25"/>
            <p:cNvSpPr/>
            <p:nvPr/>
          </p:nvSpPr>
          <p:spPr>
            <a:xfrm>
              <a:off x="3427642" y="2386464"/>
              <a:ext cx="2147795" cy="1865003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lumMod val="88000"/>
                  </a:schemeClr>
                </a:gs>
              </a:gsLst>
            </a:gradFill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90411" rIns="320514" bIns="290411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HDMI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Step 2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Insert HDMI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 No extra cable is required for audio projection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27" name="Hexagon 26"/>
            <p:cNvSpPr/>
            <p:nvPr/>
          </p:nvSpPr>
          <p:spPr>
            <a:xfrm>
              <a:off x="4820492" y="2473898"/>
              <a:ext cx="250537" cy="218418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5" name="Group 14"/>
            <p:cNvGrpSpPr/>
            <p:nvPr/>
          </p:nvGrpSpPr>
          <p:grpSpPr>
            <a:xfrm>
              <a:off x="7140919" y="408008"/>
              <a:ext cx="2147795" cy="1865003"/>
              <a:chOff x="6143738" y="1722238"/>
              <a:chExt cx="2069470" cy="1776701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6143738" y="1722238"/>
                <a:ext cx="2069470" cy="1776701"/>
              </a:xfrm>
              <a:custGeom>
                <a:avLst/>
                <a:gdLst>
                  <a:gd name="connsiteX0" fmla="*/ 0 w 2069470"/>
                  <a:gd name="connsiteY0" fmla="*/ 888351 h 1776701"/>
                  <a:gd name="connsiteX1" fmla="*/ 444175 w 2069470"/>
                  <a:gd name="connsiteY1" fmla="*/ 0 h 1776701"/>
                  <a:gd name="connsiteX2" fmla="*/ 1625295 w 2069470"/>
                  <a:gd name="connsiteY2" fmla="*/ 0 h 1776701"/>
                  <a:gd name="connsiteX3" fmla="*/ 2069470 w 2069470"/>
                  <a:gd name="connsiteY3" fmla="*/ 888351 h 1776701"/>
                  <a:gd name="connsiteX4" fmla="*/ 1625295 w 2069470"/>
                  <a:gd name="connsiteY4" fmla="*/ 1776701 h 1776701"/>
                  <a:gd name="connsiteX5" fmla="*/ 444175 w 2069470"/>
                  <a:gd name="connsiteY5" fmla="*/ 1776701 h 1776701"/>
                  <a:gd name="connsiteX6" fmla="*/ 0 w 2069470"/>
                  <a:gd name="connsiteY6" fmla="*/ 888351 h 177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9470" h="1776701">
                    <a:moveTo>
                      <a:pt x="0" y="888351"/>
                    </a:moveTo>
                    <a:lnTo>
                      <a:pt x="444175" y="0"/>
                    </a:lnTo>
                    <a:lnTo>
                      <a:pt x="1625295" y="0"/>
                    </a:lnTo>
                    <a:lnTo>
                      <a:pt x="2069470" y="888351"/>
                    </a:lnTo>
                    <a:lnTo>
                      <a:pt x="1625295" y="1776701"/>
                    </a:lnTo>
                    <a:lnTo>
                      <a:pt x="444175" y="1776701"/>
                    </a:lnTo>
                    <a:lnTo>
                      <a:pt x="0" y="888351"/>
                    </a:lnTo>
                    <a:close/>
                  </a:path>
                </a:pathLst>
              </a:custGeom>
              <a:ln w="25400">
                <a:solidFill>
                  <a:schemeClr val="accent6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514" tIns="289141" rIns="320514" bIns="289141" numCol="1" spcCol="1270" anchor="ctr" anchorCtr="0">
                <a:noAutofit/>
              </a:bodyPr>
              <a:lstStyle/>
              <a:p>
                <a:pPr marL="0" marR="0" lvl="0" indent="0" algn="ctr" defTabSz="48895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HDMI 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Step 4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When No Audio 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Select Playback Device -  Select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Crestron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 or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Extron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 as default device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Hexagon 30"/>
              <p:cNvSpPr/>
              <p:nvPr/>
            </p:nvSpPr>
            <p:spPr>
              <a:xfrm>
                <a:off x="7602935" y="1925325"/>
                <a:ext cx="241401" cy="208077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33" name="Hexagon 32"/>
            <p:cNvSpPr/>
            <p:nvPr/>
          </p:nvSpPr>
          <p:spPr>
            <a:xfrm>
              <a:off x="6699409" y="1577988"/>
              <a:ext cx="250537" cy="218418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9101181" y="1340509"/>
              <a:ext cx="2147795" cy="1825521"/>
            </a:xfrm>
            <a:custGeom>
              <a:avLst/>
              <a:gdLst>
                <a:gd name="connsiteX0" fmla="*/ 0 w 2069470"/>
                <a:gd name="connsiteY0" fmla="*/ 869544 h 1739088"/>
                <a:gd name="connsiteX1" fmla="*/ 434772 w 2069470"/>
                <a:gd name="connsiteY1" fmla="*/ 0 h 1739088"/>
                <a:gd name="connsiteX2" fmla="*/ 1634698 w 2069470"/>
                <a:gd name="connsiteY2" fmla="*/ 0 h 1739088"/>
                <a:gd name="connsiteX3" fmla="*/ 2069470 w 2069470"/>
                <a:gd name="connsiteY3" fmla="*/ 869544 h 1739088"/>
                <a:gd name="connsiteX4" fmla="*/ 1634698 w 2069470"/>
                <a:gd name="connsiteY4" fmla="*/ 1739088 h 1739088"/>
                <a:gd name="connsiteX5" fmla="*/ 434772 w 2069470"/>
                <a:gd name="connsiteY5" fmla="*/ 1739088 h 1739088"/>
                <a:gd name="connsiteX6" fmla="*/ 0 w 2069470"/>
                <a:gd name="connsiteY6" fmla="*/ 869544 h 1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39088">
                  <a:moveTo>
                    <a:pt x="0" y="869544"/>
                  </a:moveTo>
                  <a:lnTo>
                    <a:pt x="434772" y="0"/>
                  </a:lnTo>
                  <a:lnTo>
                    <a:pt x="1634698" y="0"/>
                  </a:lnTo>
                  <a:lnTo>
                    <a:pt x="2069470" y="869544"/>
                  </a:lnTo>
                  <a:lnTo>
                    <a:pt x="1634698" y="1739088"/>
                  </a:lnTo>
                  <a:lnTo>
                    <a:pt x="434772" y="1739088"/>
                  </a:lnTo>
                  <a:lnTo>
                    <a:pt x="0" y="869544"/>
                  </a:lnTo>
                  <a:close/>
                </a:path>
              </a:pathLst>
            </a:custGeom>
            <a:blipFill dpi="0" rotWithShape="0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  <a14:imgEffect>
                          <a14:colorTemperature colorTemp="59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0983" t="-10714" r="-109066" b="-110714"/>
              </a:stretch>
            </a:blipFill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380" tIns="349262" rIns="317380" bIns="349262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913728" y="3793931"/>
              <a:ext cx="1515008" cy="856339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</a:rPr>
                <a:t>Step 1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</a:rPr>
                <a:t>Select </a:t>
              </a:r>
              <a:r>
                <a:rPr lang="en-US" sz="1400" b="1" dirty="0">
                  <a:solidFill>
                    <a:schemeClr val="bg1"/>
                  </a:solidFill>
                  <a:latin typeface="Century Gothic" panose="020B0502020202020204"/>
                </a:rPr>
                <a:t>Laptop 2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</a:rPr>
                <a:t> from the Touch Panel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045820" y="2402866"/>
              <a:ext cx="2147795" cy="1825521"/>
              <a:chOff x="6022251" y="2373196"/>
              <a:chExt cx="2069470" cy="1739088"/>
            </a:xfrm>
          </p:grpSpPr>
          <p:sp>
            <p:nvSpPr>
              <p:cNvPr id="32" name="Hexagon 31" descr="beautiful lake with mountain in the background"/>
              <p:cNvSpPr/>
              <p:nvPr/>
            </p:nvSpPr>
            <p:spPr>
              <a:xfrm>
                <a:off x="6022251" y="2373196"/>
                <a:ext cx="2069470" cy="1739088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11"/>
                <a:srcRect/>
                <a:stretch>
                  <a:fillRect l="-18237" t="2792" r="-13819" b="13308"/>
                </a:stretch>
              </a:blipFill>
              <a:ln w="25400">
                <a:solidFill>
                  <a:schemeClr val="accent6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" name="TextBox 2"/>
              <p:cNvSpPr txBox="1"/>
              <p:nvPr/>
            </p:nvSpPr>
            <p:spPr>
              <a:xfrm>
                <a:off x="6401963" y="3154073"/>
                <a:ext cx="136074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3.5mm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audio cable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220158" y="3538012"/>
                <a:ext cx="81464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VGA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cable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8354897" y="3076867"/>
              <a:ext cx="875426" cy="24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HDMI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cable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246203" y="3359666"/>
              <a:ext cx="2147795" cy="1865003"/>
              <a:chOff x="2377440" y="3774528"/>
              <a:chExt cx="2069470" cy="1776701"/>
            </a:xfrm>
          </p:grpSpPr>
          <p:sp>
            <p:nvSpPr>
              <p:cNvPr id="20" name="Hexagon 19"/>
              <p:cNvSpPr/>
              <p:nvPr/>
            </p:nvSpPr>
            <p:spPr>
              <a:xfrm>
                <a:off x="2377440" y="3774528"/>
                <a:ext cx="2069470" cy="1776701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12"/>
                <a:srcRect/>
                <a:stretch>
                  <a:fillRect l="-22864" t="8055" r="2680" b="8055"/>
                </a:stretch>
              </a:blipFill>
              <a:ln w="25400">
                <a:solidFill>
                  <a:schemeClr val="accent6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/>
              <p:cNvSpPr txBox="1"/>
              <p:nvPr/>
            </p:nvSpPr>
            <p:spPr>
              <a:xfrm>
                <a:off x="2602861" y="4269597"/>
                <a:ext cx="1847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3859772" y="1554102"/>
              <a:ext cx="783923" cy="24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entury Gothic" panose="020B0502020202020204"/>
                </a:rPr>
                <a:t>Data Point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72707" y="1844464"/>
              <a:ext cx="872098" cy="242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entury Gothic" panose="020B0502020202020204"/>
                </a:rPr>
                <a:t>Power point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8817324" y="3358660"/>
              <a:ext cx="2147795" cy="1865003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lumMod val="88000"/>
                  </a:schemeClr>
                </a:gs>
              </a:gsLst>
            </a:gradFill>
            <a:ln w="25400">
              <a:solidFill>
                <a:schemeClr val="accent6">
                  <a:lumMod val="50000"/>
                  <a:alpha val="5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90411" rIns="320514" bIns="290411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Gill Sans MT" pitchFamily="34" charset="0"/>
                </a:rPr>
                <a:t>VGA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</a:rPr>
                <a:t>Step </a:t>
              </a:r>
              <a:r>
                <a:rPr lang="en-US" sz="1400" b="1" dirty="0">
                  <a:solidFill>
                    <a:prstClr val="white"/>
                  </a:solidFill>
                  <a:latin typeface="Gill Sans MT" pitchFamily="34" charset="0"/>
                </a:rPr>
                <a:t>3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Gill Sans MT" pitchFamily="34" charset="0"/>
                </a:rPr>
                <a:t>Image should project upon connection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</a:rPr>
                <a:t>Audio</a:t>
              </a:r>
              <a:r>
                <a:rPr kumimoji="0" lang="en-US" sz="1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</a:rPr>
                <a:t> control from PC Speaker out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41" name="Hexagon 40"/>
            <p:cNvSpPr/>
            <p:nvPr/>
          </p:nvSpPr>
          <p:spPr>
            <a:xfrm>
              <a:off x="9305298" y="3476115"/>
              <a:ext cx="250537" cy="218418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6316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09600" y="247575"/>
            <a:ext cx="10972800" cy="6234317"/>
          </a:xfrm>
          <a:prstGeom prst="rect">
            <a:avLst/>
          </a:prstGeom>
          <a:noFill/>
        </p:spPr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1930688"/>
            <a:ext cx="2749208" cy="584775"/>
          </a:xfrm>
          <a:prstGeom prst="rect">
            <a:avLst/>
          </a:prstGeom>
          <a:solidFill>
            <a:schemeClr val="tx1">
              <a:lumMod val="95000"/>
              <a:alpha val="4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chemeClr val="bg1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Lectern</a:t>
            </a:r>
            <a:r>
              <a:rPr kumimoji="0" lang="en-US" sz="3200" b="0" i="0" u="none" strike="noStrike" kern="1200" cap="none" spc="0" normalizeH="0" noProof="0" dirty="0">
                <a:ln w="0">
                  <a:solidFill>
                    <a:schemeClr val="bg1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PC</a:t>
            </a:r>
            <a:endParaRPr kumimoji="0" lang="en-US" sz="3200" b="0" i="0" u="none" strike="noStrike" kern="1200" cap="none" spc="0" normalizeH="0" baseline="0" noProof="0" dirty="0">
              <a:ln w="0">
                <a:solidFill>
                  <a:schemeClr val="bg1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582453" y="247575"/>
            <a:ext cx="2152351" cy="369332"/>
            <a:chOff x="9582453" y="247575"/>
            <a:chExt cx="2152351" cy="369332"/>
          </a:xfrm>
        </p:grpSpPr>
        <p:sp>
          <p:nvSpPr>
            <p:cNvPr id="12" name="Rounded Rectangle 11">
              <a:hlinkClick r:id="rId3" action="ppaction://hlinksldjump"/>
            </p:cNvPr>
            <p:cNvSpPr/>
            <p:nvPr/>
          </p:nvSpPr>
          <p:spPr>
            <a:xfrm>
              <a:off x="9851268" y="247575"/>
              <a:ext cx="1578731" cy="369332"/>
            </a:xfrm>
            <a:prstGeom prst="roundRect">
              <a:avLst/>
            </a:prstGeom>
            <a:solidFill>
              <a:schemeClr val="tx1">
                <a:alpha val="4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82453" y="247575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prstClr val="white">
                      <a:alpha val="61000"/>
                    </a:prstClr>
                  </a:solidFill>
                  <a:effectLst>
                    <a:glow rad="127000">
                      <a:prstClr val="white">
                        <a:alpha val="64000"/>
                      </a:prstClr>
                    </a:glow>
                    <a:outerShdw blurRad="12700" dist="38100" dir="2700000" algn="tl" rotWithShape="0">
                      <a:prstClr val="black">
                        <a:lumMod val="50000"/>
                      </a:prst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  <a:hlinkClick r:id="" action="ppaction://hlinkshowjump?jump=firstslide"/>
                </a:rPr>
                <a:t>Main page</a:t>
              </a:r>
              <a:endParaRPr kumimoji="0" lang="en-US" sz="18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>
                    <a:alpha val="61000"/>
                  </a:prstClr>
                </a:solidFill>
                <a:effectLst>
                  <a:glow rad="127000">
                    <a:prstClr val="white">
                      <a:alpha val="64000"/>
                    </a:prstClr>
                  </a:glow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9076479" y="6241092"/>
            <a:ext cx="271741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Projecting from 2 different sources</a:t>
            </a:r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10155559" y="5773491"/>
            <a:ext cx="559252" cy="431400"/>
          </a:xfrm>
          <a:prstGeom prst="rightArrow">
            <a:avLst/>
          </a:prstGeom>
          <a:solidFill>
            <a:schemeClr val="tx1">
              <a:alpha val="4100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685800" y="247575"/>
            <a:ext cx="10559021" cy="6458025"/>
            <a:chOff x="1542624" y="408008"/>
            <a:chExt cx="9757379" cy="5967731"/>
          </a:xfrm>
        </p:grpSpPr>
        <p:sp>
          <p:nvSpPr>
            <p:cNvPr id="36" name="Hexagon 35" descr="landscape with hills and houses"/>
            <p:cNvSpPr/>
            <p:nvPr/>
          </p:nvSpPr>
          <p:spPr>
            <a:xfrm>
              <a:off x="3442791" y="4510736"/>
              <a:ext cx="2147795" cy="1865003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5"/>
              <a:srcRect/>
              <a:stretch>
                <a:fillRect l="235" t="8055" r="-8279" b="8055"/>
              </a:stretch>
            </a:blipFill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7140919" y="4478155"/>
              <a:ext cx="2147795" cy="1865003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blipFill>
              <a:blip r:embed="rId6"/>
              <a:stretch>
                <a:fillRect l="-16028" t="8050" r="-16028" b="8050"/>
              </a:stretch>
            </a:blipFill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90411" rIns="320514" bIns="290411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5257436" y="1401767"/>
              <a:ext cx="2147795" cy="1865003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89141" rIns="320514" bIns="289141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</a:rPr>
                <a:t>Step 3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Gill Sans MT" pitchFamily="34" charset="0"/>
                </a:rPr>
                <a:t>Flip up the bracket holding Monitor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</a:rPr>
                <a:t>You</a:t>
              </a: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</a:rPr>
                <a:t> will hear a click when its secured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3380328" y="2455797"/>
              <a:ext cx="2147795" cy="1865003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lumMod val="88000"/>
                  </a:schemeClr>
                </a:gs>
              </a:gsLst>
            </a:gradFill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90411" rIns="320514" bIns="290411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</a:rPr>
                <a:t>Step 2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Gill Sans MT" pitchFamily="34" charset="0"/>
                </a:rPr>
                <a:t>Pull out the drawer with the Lectern PC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  <p:sp>
          <p:nvSpPr>
            <p:cNvPr id="27" name="Hexagon 26"/>
            <p:cNvSpPr/>
            <p:nvPr/>
          </p:nvSpPr>
          <p:spPr>
            <a:xfrm>
              <a:off x="4795409" y="2602558"/>
              <a:ext cx="250537" cy="218418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5" name="Group 14"/>
            <p:cNvGrpSpPr/>
            <p:nvPr/>
          </p:nvGrpSpPr>
          <p:grpSpPr>
            <a:xfrm>
              <a:off x="7140919" y="408008"/>
              <a:ext cx="2147795" cy="1865003"/>
              <a:chOff x="6143738" y="1722238"/>
              <a:chExt cx="2069470" cy="1776701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6143738" y="1722238"/>
                <a:ext cx="2069470" cy="1776701"/>
              </a:xfrm>
              <a:custGeom>
                <a:avLst/>
                <a:gdLst>
                  <a:gd name="connsiteX0" fmla="*/ 0 w 2069470"/>
                  <a:gd name="connsiteY0" fmla="*/ 888351 h 1776701"/>
                  <a:gd name="connsiteX1" fmla="*/ 444175 w 2069470"/>
                  <a:gd name="connsiteY1" fmla="*/ 0 h 1776701"/>
                  <a:gd name="connsiteX2" fmla="*/ 1625295 w 2069470"/>
                  <a:gd name="connsiteY2" fmla="*/ 0 h 1776701"/>
                  <a:gd name="connsiteX3" fmla="*/ 2069470 w 2069470"/>
                  <a:gd name="connsiteY3" fmla="*/ 888351 h 1776701"/>
                  <a:gd name="connsiteX4" fmla="*/ 1625295 w 2069470"/>
                  <a:gd name="connsiteY4" fmla="*/ 1776701 h 1776701"/>
                  <a:gd name="connsiteX5" fmla="*/ 444175 w 2069470"/>
                  <a:gd name="connsiteY5" fmla="*/ 1776701 h 1776701"/>
                  <a:gd name="connsiteX6" fmla="*/ 0 w 2069470"/>
                  <a:gd name="connsiteY6" fmla="*/ 888351 h 177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9470" h="1776701">
                    <a:moveTo>
                      <a:pt x="0" y="888351"/>
                    </a:moveTo>
                    <a:lnTo>
                      <a:pt x="444175" y="0"/>
                    </a:lnTo>
                    <a:lnTo>
                      <a:pt x="1625295" y="0"/>
                    </a:lnTo>
                    <a:lnTo>
                      <a:pt x="2069470" y="888351"/>
                    </a:lnTo>
                    <a:lnTo>
                      <a:pt x="1625295" y="1776701"/>
                    </a:lnTo>
                    <a:lnTo>
                      <a:pt x="444175" y="1776701"/>
                    </a:lnTo>
                    <a:lnTo>
                      <a:pt x="0" y="888351"/>
                    </a:lnTo>
                    <a:close/>
                  </a:path>
                </a:pathLst>
              </a:custGeom>
              <a:ln w="25400"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514" tIns="289141" rIns="320514" bIns="289141" numCol="1" spcCol="1270" anchor="ctr" anchorCtr="0">
                <a:noAutofit/>
              </a:bodyPr>
              <a:lstStyle/>
              <a:p>
                <a:pPr marL="0" marR="0" lvl="0" indent="0" algn="ctr" defTabSz="48895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</a:rPr>
                  <a:t>Step 4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</a:rPr>
                  <a:t>Look for</a:t>
                </a:r>
                <a:r>
                  <a:rPr kumimoji="0" lang="en-US" sz="14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</a:rPr>
                  <a:t> the On button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aseline="0" dirty="0">
                    <a:solidFill>
                      <a:prstClr val="white"/>
                    </a:solidFill>
                    <a:latin typeface="Gill Sans MT" pitchFamily="34" charset="0"/>
                  </a:rPr>
                  <a:t>Press</a:t>
                </a:r>
                <a:r>
                  <a:rPr lang="en-US" sz="1400" dirty="0">
                    <a:solidFill>
                      <a:prstClr val="white"/>
                    </a:solidFill>
                    <a:latin typeface="Gill Sans MT" pitchFamily="34" charset="0"/>
                  </a:rPr>
                  <a:t> and Hold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Hexagon 30"/>
              <p:cNvSpPr/>
              <p:nvPr/>
            </p:nvSpPr>
            <p:spPr>
              <a:xfrm>
                <a:off x="7602935" y="1925325"/>
                <a:ext cx="241401" cy="208077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33" name="Hexagon 32"/>
            <p:cNvSpPr/>
            <p:nvPr/>
          </p:nvSpPr>
          <p:spPr>
            <a:xfrm>
              <a:off x="6699409" y="1577988"/>
              <a:ext cx="250537" cy="218418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7158437" y="2551418"/>
              <a:ext cx="2100009" cy="1769382"/>
            </a:xfrm>
            <a:custGeom>
              <a:avLst/>
              <a:gdLst>
                <a:gd name="connsiteX0" fmla="*/ 0 w 2069470"/>
                <a:gd name="connsiteY0" fmla="*/ 869544 h 1739088"/>
                <a:gd name="connsiteX1" fmla="*/ 434772 w 2069470"/>
                <a:gd name="connsiteY1" fmla="*/ 0 h 1739088"/>
                <a:gd name="connsiteX2" fmla="*/ 1634698 w 2069470"/>
                <a:gd name="connsiteY2" fmla="*/ 0 h 1739088"/>
                <a:gd name="connsiteX3" fmla="*/ 2069470 w 2069470"/>
                <a:gd name="connsiteY3" fmla="*/ 869544 h 1739088"/>
                <a:gd name="connsiteX4" fmla="*/ 1634698 w 2069470"/>
                <a:gd name="connsiteY4" fmla="*/ 1739088 h 1739088"/>
                <a:gd name="connsiteX5" fmla="*/ 434772 w 2069470"/>
                <a:gd name="connsiteY5" fmla="*/ 1739088 h 1739088"/>
                <a:gd name="connsiteX6" fmla="*/ 0 w 2069470"/>
                <a:gd name="connsiteY6" fmla="*/ 869544 h 1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39088">
                  <a:moveTo>
                    <a:pt x="0" y="869544"/>
                  </a:moveTo>
                  <a:lnTo>
                    <a:pt x="434772" y="0"/>
                  </a:lnTo>
                  <a:lnTo>
                    <a:pt x="1634698" y="0"/>
                  </a:lnTo>
                  <a:lnTo>
                    <a:pt x="2069470" y="869544"/>
                  </a:lnTo>
                  <a:lnTo>
                    <a:pt x="1634698" y="1739088"/>
                  </a:lnTo>
                  <a:lnTo>
                    <a:pt x="434772" y="1739088"/>
                  </a:lnTo>
                  <a:lnTo>
                    <a:pt x="0" y="869544"/>
                  </a:lnTo>
                  <a:close/>
                </a:path>
              </a:pathLst>
            </a:custGeom>
            <a:blipFill dpi="0" rotWithShape="0">
              <a:blip r:embed="rId7"/>
              <a:srcRect/>
              <a:stretch>
                <a:fillRect l="-15989" t="7925" r="-15989" b="7925"/>
              </a:stretch>
            </a:blipFill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380" tIns="349262" rIns="317380" bIns="349262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542624" y="3545653"/>
              <a:ext cx="2147795" cy="1865003"/>
              <a:chOff x="1615695" y="3398095"/>
              <a:chExt cx="2147795" cy="1865003"/>
            </a:xfrm>
          </p:grpSpPr>
          <p:sp>
            <p:nvSpPr>
              <p:cNvPr id="28" name="Hexagon 27" descr="large and twisted tree in a forest">
                <a:hlinkClick r:id="rId8" action="ppaction://hlinksldjump"/>
              </p:cNvPr>
              <p:cNvSpPr/>
              <p:nvPr/>
            </p:nvSpPr>
            <p:spPr>
              <a:xfrm>
                <a:off x="1615695" y="3398095"/>
                <a:ext cx="2147795" cy="1865003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4022" t="8050" r="-4022" b="8050"/>
                </a:stretch>
              </a:blipFill>
              <a:ln w="25400"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" name="TextBox 1"/>
              <p:cNvSpPr txBox="1"/>
              <p:nvPr/>
            </p:nvSpPr>
            <p:spPr>
              <a:xfrm>
                <a:off x="1895691" y="3961265"/>
                <a:ext cx="1515008" cy="767908"/>
              </a:xfrm>
              <a:prstGeom prst="rect">
                <a:avLst/>
              </a:prstGeom>
              <a:solidFill>
                <a:schemeClr val="tx1">
                  <a:alpha val="6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/>
                  </a:rPr>
                  <a:t>Step 1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/>
                  </a:rPr>
                  <a:t>Select </a:t>
                </a:r>
                <a:r>
                  <a:rPr lang="en-US" sz="1200" b="1" dirty="0">
                    <a:solidFill>
                      <a:schemeClr val="bg1"/>
                    </a:solidFill>
                    <a:latin typeface="Century Gothic" panose="020B0502020202020204"/>
                  </a:rPr>
                  <a:t>Lectern PC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/>
                  </a:rPr>
                  <a:t> from the Touch Panel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/>
                  </a:rPr>
                  <a:t>list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9011652" y="1428470"/>
              <a:ext cx="2147795" cy="1825521"/>
              <a:chOff x="6022251" y="2373196"/>
              <a:chExt cx="2069470" cy="1739088"/>
            </a:xfrm>
          </p:grpSpPr>
          <p:sp>
            <p:nvSpPr>
              <p:cNvPr id="32" name="Hexagon 31" descr="beautiful lake with mountain in the background"/>
              <p:cNvSpPr/>
              <p:nvPr/>
            </p:nvSpPr>
            <p:spPr>
              <a:xfrm>
                <a:off x="6022251" y="2373196"/>
                <a:ext cx="2069470" cy="1739088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10"/>
                <a:srcRect/>
                <a:stretch>
                  <a:fillRect l="-16028" t="8050" r="-16028" b="8050"/>
                </a:stretch>
              </a:blipFill>
              <a:ln w="25400"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" name="TextBox 2"/>
              <p:cNvSpPr txBox="1"/>
              <p:nvPr/>
            </p:nvSpPr>
            <p:spPr>
              <a:xfrm>
                <a:off x="6178375" y="2938735"/>
                <a:ext cx="1360743" cy="219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Wireless Keyboard 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445969" y="3191260"/>
                <a:ext cx="536266" cy="219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Mouse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278257" y="2757649"/>
              <a:ext cx="86113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Press &amp; Hold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240752" y="3404873"/>
              <a:ext cx="2147795" cy="1865003"/>
              <a:chOff x="2377440" y="3774528"/>
              <a:chExt cx="2069470" cy="1776701"/>
            </a:xfrm>
          </p:grpSpPr>
          <p:sp>
            <p:nvSpPr>
              <p:cNvPr id="20" name="Hexagon 19"/>
              <p:cNvSpPr/>
              <p:nvPr/>
            </p:nvSpPr>
            <p:spPr>
              <a:xfrm>
                <a:off x="2377440" y="3774528"/>
                <a:ext cx="2069470" cy="1776701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11"/>
                <a:srcRect/>
                <a:stretch>
                  <a:fillRect l="-10092" t="8055" r="-10092" b="8055"/>
                </a:stretch>
              </a:blipFill>
              <a:ln w="25400"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/>
              <p:cNvSpPr txBox="1"/>
              <p:nvPr/>
            </p:nvSpPr>
            <p:spPr>
              <a:xfrm>
                <a:off x="2602861" y="4269597"/>
                <a:ext cx="1847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449379" y="408008"/>
              <a:ext cx="2147795" cy="1825521"/>
              <a:chOff x="3449379" y="408008"/>
              <a:chExt cx="2147795" cy="1825521"/>
            </a:xfrm>
          </p:grpSpPr>
          <p:sp>
            <p:nvSpPr>
              <p:cNvPr id="24" name="Hexagon 23" descr="foggy forrest trees"/>
              <p:cNvSpPr/>
              <p:nvPr/>
            </p:nvSpPr>
            <p:spPr>
              <a:xfrm>
                <a:off x="3449379" y="408008"/>
                <a:ext cx="2147795" cy="1825521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12"/>
                <a:srcRect/>
                <a:stretch>
                  <a:fillRect l="-10025" t="7143" r="-10025" b="7143"/>
                </a:stretch>
              </a:blipFill>
              <a:ln w="25400"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5" name="TextBox 34"/>
              <p:cNvSpPr txBox="1"/>
              <p:nvPr/>
            </p:nvSpPr>
            <p:spPr>
              <a:xfrm>
                <a:off x="3777544" y="614981"/>
                <a:ext cx="147829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Century Gothic" panose="020B0502020202020204"/>
                  </a:rPr>
                  <a:t>USB Ports at the Lectern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9152208" y="3430526"/>
              <a:ext cx="2147795" cy="1865003"/>
              <a:chOff x="9028336" y="3388298"/>
              <a:chExt cx="2147795" cy="1865003"/>
            </a:xfrm>
          </p:grpSpPr>
          <p:sp>
            <p:nvSpPr>
              <p:cNvPr id="40" name="Freeform 39"/>
              <p:cNvSpPr/>
              <p:nvPr/>
            </p:nvSpPr>
            <p:spPr>
              <a:xfrm>
                <a:off x="9028336" y="3388298"/>
                <a:ext cx="2147795" cy="1865003"/>
              </a:xfrm>
              <a:custGeom>
                <a:avLst/>
                <a:gdLst>
                  <a:gd name="connsiteX0" fmla="*/ 0 w 2069470"/>
                  <a:gd name="connsiteY0" fmla="*/ 888351 h 1776701"/>
                  <a:gd name="connsiteX1" fmla="*/ 444175 w 2069470"/>
                  <a:gd name="connsiteY1" fmla="*/ 0 h 1776701"/>
                  <a:gd name="connsiteX2" fmla="*/ 1625295 w 2069470"/>
                  <a:gd name="connsiteY2" fmla="*/ 0 h 1776701"/>
                  <a:gd name="connsiteX3" fmla="*/ 2069470 w 2069470"/>
                  <a:gd name="connsiteY3" fmla="*/ 888351 h 1776701"/>
                  <a:gd name="connsiteX4" fmla="*/ 1625295 w 2069470"/>
                  <a:gd name="connsiteY4" fmla="*/ 1776701 h 1776701"/>
                  <a:gd name="connsiteX5" fmla="*/ 444175 w 2069470"/>
                  <a:gd name="connsiteY5" fmla="*/ 1776701 h 1776701"/>
                  <a:gd name="connsiteX6" fmla="*/ 0 w 2069470"/>
                  <a:gd name="connsiteY6" fmla="*/ 888351 h 177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9470" h="1776701">
                    <a:moveTo>
                      <a:pt x="0" y="888351"/>
                    </a:moveTo>
                    <a:lnTo>
                      <a:pt x="444175" y="0"/>
                    </a:lnTo>
                    <a:lnTo>
                      <a:pt x="1625295" y="0"/>
                    </a:lnTo>
                    <a:lnTo>
                      <a:pt x="2069470" y="888351"/>
                    </a:lnTo>
                    <a:lnTo>
                      <a:pt x="1625295" y="1776701"/>
                    </a:lnTo>
                    <a:lnTo>
                      <a:pt x="444175" y="1776701"/>
                    </a:lnTo>
                    <a:lnTo>
                      <a:pt x="0" y="888351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accent1">
                      <a:hueOff val="0"/>
                      <a:satOff val="0"/>
                      <a:lumOff val="0"/>
                      <a:alphaOff val="0"/>
                      <a:shade val="94000"/>
                      <a:lumMod val="88000"/>
                    </a:schemeClr>
                  </a:gs>
                </a:gsLst>
              </a:gradFill>
              <a:ln w="25400"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514" tIns="290411" rIns="320514" bIns="290411" numCol="1" spcCol="1270" anchor="ctr" anchorCtr="0">
                <a:noAutofit/>
              </a:bodyPr>
              <a:lstStyle/>
              <a:p>
                <a:pPr lvl="0" algn="ctr" defTabSz="533400">
                  <a:spcBef>
                    <a:spcPct val="0"/>
                  </a:spcBef>
                  <a:spcAft>
                    <a:spcPts val="30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Gill Sans MT" pitchFamily="34" charset="0"/>
                  </a:rPr>
                  <a:t>Step 5 </a:t>
                </a:r>
              </a:p>
              <a:p>
                <a:pPr lvl="0" algn="ctr" defTabSz="533400">
                  <a:spcBef>
                    <a:spcPct val="0"/>
                  </a:spcBef>
                  <a:spcAft>
                    <a:spcPts val="300"/>
                  </a:spcAft>
                  <a:defRPr/>
                </a:pPr>
                <a:r>
                  <a:rPr lang="en-US" sz="1400" dirty="0">
                    <a:solidFill>
                      <a:prstClr val="white"/>
                    </a:solidFill>
                    <a:latin typeface="Gill Sans MT" pitchFamily="34" charset="0"/>
                  </a:rPr>
                  <a:t>Log in your with your USER account</a:t>
                </a:r>
                <a:endParaRPr lang="en-US" dirty="0">
                  <a:solidFill>
                    <a:prstClr val="white"/>
                  </a:solidFill>
                  <a:latin typeface="Gill Sans MT" pitchFamily="34" charset="0"/>
                </a:endParaRPr>
              </a:p>
              <a:p>
                <a:pPr marL="0" marR="0" lvl="0" indent="0" algn="ctr" defTabSz="533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</a:rPr>
                  <a:t>Step </a:t>
                </a:r>
                <a:r>
                  <a:rPr lang="en-US" sz="1400" b="1" dirty="0">
                    <a:solidFill>
                      <a:prstClr val="white"/>
                    </a:solidFill>
                    <a:latin typeface="Gill Sans MT" pitchFamily="34" charset="0"/>
                  </a:rPr>
                  <a:t>6</a:t>
                </a:r>
              </a:p>
              <a:p>
                <a:pPr marL="0" marR="0" lvl="0" indent="0" algn="ctr" defTabSz="533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</a:rPr>
                  <a:t>Log</a:t>
                </a:r>
                <a:r>
                  <a:rPr kumimoji="0" lang="en-US" sz="1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</a:rPr>
                  <a:t> off after use</a:t>
                </a:r>
              </a:p>
            </p:txBody>
          </p:sp>
          <p:sp>
            <p:nvSpPr>
              <p:cNvPr id="41" name="Hexagon 40"/>
              <p:cNvSpPr/>
              <p:nvPr/>
            </p:nvSpPr>
            <p:spPr>
              <a:xfrm>
                <a:off x="9499626" y="3461200"/>
                <a:ext cx="250537" cy="218418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</p:spTree>
    <p:extLst>
      <p:ext uri="{BB962C8B-B14F-4D97-AF65-F5344CB8AC3E}">
        <p14:creationId xmlns:p14="http://schemas.microsoft.com/office/powerpoint/2010/main" val="6400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09600" y="247575"/>
            <a:ext cx="10972800" cy="6234317"/>
          </a:xfrm>
          <a:prstGeom prst="rect">
            <a:avLst/>
          </a:prstGeom>
          <a:noFill/>
        </p:spPr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93151"/>
            <a:ext cx="2667000" cy="584775"/>
          </a:xfrm>
          <a:prstGeom prst="rect">
            <a:avLst/>
          </a:prstGeom>
          <a:solidFill>
            <a:schemeClr val="tx1">
              <a:lumMod val="95000"/>
              <a:alpha val="4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chemeClr val="bg1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Doc</a:t>
            </a:r>
            <a:r>
              <a:rPr kumimoji="0" lang="en-US" sz="3200" b="0" i="0" u="none" strike="noStrike" kern="1200" cap="none" spc="0" normalizeH="0" noProof="0" dirty="0">
                <a:ln w="0">
                  <a:solidFill>
                    <a:schemeClr val="bg1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Cam</a:t>
            </a:r>
            <a:endParaRPr kumimoji="0" lang="en-US" sz="3200" b="0" i="0" u="none" strike="noStrike" kern="1200" cap="none" spc="0" normalizeH="0" baseline="0" noProof="0" dirty="0">
              <a:ln w="0">
                <a:solidFill>
                  <a:schemeClr val="bg1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582453" y="247575"/>
            <a:ext cx="2152351" cy="369332"/>
            <a:chOff x="9582453" y="247575"/>
            <a:chExt cx="2152351" cy="369332"/>
          </a:xfrm>
        </p:grpSpPr>
        <p:sp>
          <p:nvSpPr>
            <p:cNvPr id="12" name="Rounded Rectangle 11">
              <a:hlinkClick r:id="rId3" action="ppaction://hlinksldjump"/>
            </p:cNvPr>
            <p:cNvSpPr/>
            <p:nvPr/>
          </p:nvSpPr>
          <p:spPr>
            <a:xfrm>
              <a:off x="9851268" y="247575"/>
              <a:ext cx="1578731" cy="369332"/>
            </a:xfrm>
            <a:prstGeom prst="roundRect">
              <a:avLst/>
            </a:prstGeom>
            <a:solidFill>
              <a:schemeClr val="tx1">
                <a:alpha val="4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82453" y="247575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prstClr val="white">
                      <a:alpha val="61000"/>
                    </a:prstClr>
                  </a:solidFill>
                  <a:effectLst>
                    <a:glow rad="127000">
                      <a:prstClr val="white">
                        <a:alpha val="64000"/>
                      </a:prstClr>
                    </a:glow>
                    <a:outerShdw blurRad="12700" dist="38100" dir="2700000" algn="tl" rotWithShape="0">
                      <a:prstClr val="black">
                        <a:lumMod val="50000"/>
                      </a:prst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  <a:hlinkClick r:id="" action="ppaction://hlinkshowjump?jump=firstslide"/>
                </a:rPr>
                <a:t>Main page</a:t>
              </a:r>
              <a:endParaRPr kumimoji="0" lang="en-US" sz="18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>
                    <a:alpha val="61000"/>
                  </a:prstClr>
                </a:solidFill>
                <a:effectLst>
                  <a:glow rad="127000">
                    <a:prstClr val="white">
                      <a:alpha val="64000"/>
                    </a:prstClr>
                  </a:glow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9076479" y="6241092"/>
            <a:ext cx="271741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Projecting from 2 different sources</a:t>
            </a:r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10155559" y="5773491"/>
            <a:ext cx="559252" cy="431400"/>
          </a:xfrm>
          <a:prstGeom prst="rightArrow">
            <a:avLst/>
          </a:prstGeom>
          <a:solidFill>
            <a:schemeClr val="tx1">
              <a:alpha val="4100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96019" y="533401"/>
            <a:ext cx="11838704" cy="6130654"/>
            <a:chOff x="199870" y="378471"/>
            <a:chExt cx="11049582" cy="5713866"/>
          </a:xfrm>
        </p:grpSpPr>
        <p:grpSp>
          <p:nvGrpSpPr>
            <p:cNvPr id="43" name="Group 42"/>
            <p:cNvGrpSpPr/>
            <p:nvPr/>
          </p:nvGrpSpPr>
          <p:grpSpPr>
            <a:xfrm>
              <a:off x="199870" y="378471"/>
              <a:ext cx="11049582" cy="5713866"/>
              <a:chOff x="-286989" y="221286"/>
              <a:chExt cx="11240230" cy="582280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999149" y="2223869"/>
                <a:ext cx="2147795" cy="1865003"/>
                <a:chOff x="7688223" y="693437"/>
                <a:chExt cx="2147795" cy="1865003"/>
              </a:xfrm>
            </p:grpSpPr>
            <p:sp>
              <p:nvSpPr>
                <p:cNvPr id="26" name="Freeform 25"/>
                <p:cNvSpPr/>
                <p:nvPr/>
              </p:nvSpPr>
              <p:spPr>
                <a:xfrm>
                  <a:off x="7688223" y="693437"/>
                  <a:ext cx="2147795" cy="1865003"/>
                </a:xfrm>
                <a:custGeom>
                  <a:avLst/>
                  <a:gdLst>
                    <a:gd name="connsiteX0" fmla="*/ 0 w 2069470"/>
                    <a:gd name="connsiteY0" fmla="*/ 888351 h 1776701"/>
                    <a:gd name="connsiteX1" fmla="*/ 444175 w 2069470"/>
                    <a:gd name="connsiteY1" fmla="*/ 0 h 1776701"/>
                    <a:gd name="connsiteX2" fmla="*/ 1625295 w 2069470"/>
                    <a:gd name="connsiteY2" fmla="*/ 0 h 1776701"/>
                    <a:gd name="connsiteX3" fmla="*/ 2069470 w 2069470"/>
                    <a:gd name="connsiteY3" fmla="*/ 888351 h 1776701"/>
                    <a:gd name="connsiteX4" fmla="*/ 1625295 w 2069470"/>
                    <a:gd name="connsiteY4" fmla="*/ 1776701 h 1776701"/>
                    <a:gd name="connsiteX5" fmla="*/ 444175 w 2069470"/>
                    <a:gd name="connsiteY5" fmla="*/ 1776701 h 1776701"/>
                    <a:gd name="connsiteX6" fmla="*/ 0 w 2069470"/>
                    <a:gd name="connsiteY6" fmla="*/ 888351 h 177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9470" h="1776701">
                      <a:moveTo>
                        <a:pt x="0" y="888351"/>
                      </a:moveTo>
                      <a:lnTo>
                        <a:pt x="444175" y="0"/>
                      </a:lnTo>
                      <a:lnTo>
                        <a:pt x="1625295" y="0"/>
                      </a:lnTo>
                      <a:lnTo>
                        <a:pt x="2069470" y="888351"/>
                      </a:lnTo>
                      <a:lnTo>
                        <a:pt x="1625295" y="1776701"/>
                      </a:lnTo>
                      <a:lnTo>
                        <a:pt x="444175" y="1776701"/>
                      </a:lnTo>
                      <a:lnTo>
                        <a:pt x="0" y="88835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hueOff val="0"/>
                        <a:satOff val="0"/>
                        <a:lumOff val="0"/>
                        <a:alphaOff val="0"/>
                        <a:shade val="94000"/>
                        <a:lumMod val="88000"/>
                      </a:schemeClr>
                    </a:gs>
                  </a:gsLst>
                </a:gradFill>
                <a:ln w="25400">
                  <a:solidFill>
                    <a:schemeClr val="accent6">
                      <a:lumMod val="50000"/>
                      <a:alpha val="60000"/>
                    </a:schemeClr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20514" tIns="290411" rIns="320514" bIns="290411" numCol="1" spcCol="1270" anchor="ctr" anchorCtr="0">
                  <a:noAutofit/>
                </a:bodyPr>
                <a:lstStyle/>
                <a:p>
                  <a:pPr lvl="0" algn="ctr" defTabSz="488950">
                    <a:spcBef>
                      <a:spcPct val="0"/>
                    </a:spcBef>
                    <a:spcAft>
                      <a:spcPts val="300"/>
                    </a:spcAft>
                    <a:defRPr/>
                  </a:pPr>
                  <a:r>
                    <a:rPr lang="en-US" sz="1400" b="1" dirty="0">
                      <a:solidFill>
                        <a:prstClr val="white"/>
                      </a:solidFill>
                      <a:latin typeface="Gill Sans MT" pitchFamily="34" charset="0"/>
                    </a:rPr>
                    <a:t>Step 8</a:t>
                  </a:r>
                </a:p>
                <a:p>
                  <a:pPr marL="0" marR="0" lvl="0" indent="0" algn="ctr" defTabSz="533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Gill Sans MT" pitchFamily="34" charset="0"/>
                    </a:rPr>
                    <a:t>Document can be projected on Left, Right or Both screens</a:t>
                  </a: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</a:endParaRPr>
                </a:p>
              </p:txBody>
            </p:sp>
            <p:sp>
              <p:nvSpPr>
                <p:cNvPr id="27" name="Hexagon 26"/>
                <p:cNvSpPr/>
                <p:nvPr/>
              </p:nvSpPr>
              <p:spPr>
                <a:xfrm>
                  <a:off x="9146414" y="800773"/>
                  <a:ext cx="250537" cy="218417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5146626" y="1225851"/>
                <a:ext cx="2147795" cy="1865003"/>
                <a:chOff x="4086640" y="863885"/>
                <a:chExt cx="2147795" cy="1865003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4086640" y="863885"/>
                  <a:ext cx="2147795" cy="1865003"/>
                </a:xfrm>
                <a:custGeom>
                  <a:avLst/>
                  <a:gdLst>
                    <a:gd name="connsiteX0" fmla="*/ 0 w 2069470"/>
                    <a:gd name="connsiteY0" fmla="*/ 888351 h 1776701"/>
                    <a:gd name="connsiteX1" fmla="*/ 444175 w 2069470"/>
                    <a:gd name="connsiteY1" fmla="*/ 0 h 1776701"/>
                    <a:gd name="connsiteX2" fmla="*/ 1625295 w 2069470"/>
                    <a:gd name="connsiteY2" fmla="*/ 0 h 1776701"/>
                    <a:gd name="connsiteX3" fmla="*/ 2069470 w 2069470"/>
                    <a:gd name="connsiteY3" fmla="*/ 888351 h 1776701"/>
                    <a:gd name="connsiteX4" fmla="*/ 1625295 w 2069470"/>
                    <a:gd name="connsiteY4" fmla="*/ 1776701 h 1776701"/>
                    <a:gd name="connsiteX5" fmla="*/ 444175 w 2069470"/>
                    <a:gd name="connsiteY5" fmla="*/ 1776701 h 1776701"/>
                    <a:gd name="connsiteX6" fmla="*/ 0 w 2069470"/>
                    <a:gd name="connsiteY6" fmla="*/ 888351 h 177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9470" h="1776701">
                      <a:moveTo>
                        <a:pt x="0" y="888351"/>
                      </a:moveTo>
                      <a:lnTo>
                        <a:pt x="444175" y="0"/>
                      </a:lnTo>
                      <a:lnTo>
                        <a:pt x="1625295" y="0"/>
                      </a:lnTo>
                      <a:lnTo>
                        <a:pt x="2069470" y="888351"/>
                      </a:lnTo>
                      <a:lnTo>
                        <a:pt x="1625295" y="1776701"/>
                      </a:lnTo>
                      <a:lnTo>
                        <a:pt x="444175" y="1776701"/>
                      </a:lnTo>
                      <a:lnTo>
                        <a:pt x="0" y="888351"/>
                      </a:lnTo>
                      <a:close/>
                    </a:path>
                  </a:pathLst>
                </a:custGeom>
                <a:ln w="25400">
                  <a:solidFill>
                    <a:schemeClr val="accent6">
                      <a:lumMod val="50000"/>
                      <a:alpha val="60000"/>
                    </a:schemeClr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20514" tIns="289141" rIns="320514" bIns="289141" numCol="1" spcCol="1270" anchor="ctr" anchorCtr="0">
                  <a:noAutofit/>
                </a:bodyPr>
                <a:lstStyle/>
                <a:p>
                  <a:pPr marL="0" marR="0" lvl="0" indent="0" algn="ctr" defTabSz="48895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 pitchFamily="34" charset="0"/>
                    </a:rPr>
                    <a:t>Step 5</a:t>
                  </a:r>
                </a:p>
                <a:p>
                  <a:pPr marL="0" marR="0" lvl="0" indent="0" algn="ctr" defTabSz="48895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Gill Sans MT" pitchFamily="34" charset="0"/>
                    </a:rPr>
                    <a:t>Look for the Power button </a:t>
                  </a:r>
                  <a:endPara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</a:endParaRPr>
                </a:p>
              </p:txBody>
            </p:sp>
            <p:sp>
              <p:nvSpPr>
                <p:cNvPr id="33" name="Hexagon 32"/>
                <p:cNvSpPr/>
                <p:nvPr/>
              </p:nvSpPr>
              <p:spPr>
                <a:xfrm>
                  <a:off x="4595983" y="1026945"/>
                  <a:ext cx="250537" cy="218417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36" name="Hexagon 35" descr="landscape with hills and houses"/>
              <p:cNvSpPr/>
              <p:nvPr/>
            </p:nvSpPr>
            <p:spPr>
              <a:xfrm>
                <a:off x="1514118" y="1187990"/>
                <a:ext cx="2147795" cy="1865003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5"/>
                <a:srcRect/>
                <a:stretch>
                  <a:fillRect l="235" t="8055" r="-8279" b="8055"/>
                </a:stretch>
              </a:blipFill>
              <a:ln w="25400"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Freeform 17"/>
              <p:cNvSpPr/>
              <p:nvPr/>
            </p:nvSpPr>
            <p:spPr>
              <a:xfrm>
                <a:off x="1528296" y="3184904"/>
                <a:ext cx="2147795" cy="1865003"/>
              </a:xfrm>
              <a:custGeom>
                <a:avLst/>
                <a:gdLst>
                  <a:gd name="connsiteX0" fmla="*/ 0 w 2069470"/>
                  <a:gd name="connsiteY0" fmla="*/ 888351 h 1776701"/>
                  <a:gd name="connsiteX1" fmla="*/ 444175 w 2069470"/>
                  <a:gd name="connsiteY1" fmla="*/ 0 h 1776701"/>
                  <a:gd name="connsiteX2" fmla="*/ 1625295 w 2069470"/>
                  <a:gd name="connsiteY2" fmla="*/ 0 h 1776701"/>
                  <a:gd name="connsiteX3" fmla="*/ 2069470 w 2069470"/>
                  <a:gd name="connsiteY3" fmla="*/ 888351 h 1776701"/>
                  <a:gd name="connsiteX4" fmla="*/ 1625295 w 2069470"/>
                  <a:gd name="connsiteY4" fmla="*/ 1776701 h 1776701"/>
                  <a:gd name="connsiteX5" fmla="*/ 444175 w 2069470"/>
                  <a:gd name="connsiteY5" fmla="*/ 1776701 h 1776701"/>
                  <a:gd name="connsiteX6" fmla="*/ 0 w 2069470"/>
                  <a:gd name="connsiteY6" fmla="*/ 888351 h 177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9470" h="1776701">
                    <a:moveTo>
                      <a:pt x="0" y="888351"/>
                    </a:moveTo>
                    <a:lnTo>
                      <a:pt x="444175" y="0"/>
                    </a:lnTo>
                    <a:lnTo>
                      <a:pt x="1625295" y="0"/>
                    </a:lnTo>
                    <a:lnTo>
                      <a:pt x="2069470" y="888351"/>
                    </a:lnTo>
                    <a:lnTo>
                      <a:pt x="1625295" y="1776701"/>
                    </a:lnTo>
                    <a:lnTo>
                      <a:pt x="444175" y="1776701"/>
                    </a:lnTo>
                    <a:lnTo>
                      <a:pt x="0" y="888351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6028" t="8050" r="-16028" b="8050"/>
                </a:stretch>
              </a:blipFill>
              <a:ln w="25400"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514" tIns="290411" rIns="320514" bIns="290411" numCol="1" spcCol="1270" anchor="ctr" anchorCtr="0">
                <a:noAutofit/>
              </a:bodyPr>
              <a:lstStyle/>
              <a:p>
                <a:pPr marL="0" marR="0" lvl="0" indent="0" algn="ctr" defTabSz="533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3365556" y="4179090"/>
                <a:ext cx="2147795" cy="1865003"/>
                <a:chOff x="6026654" y="1703517"/>
                <a:chExt cx="2147795" cy="1865003"/>
              </a:xfrm>
            </p:grpSpPr>
            <p:sp>
              <p:nvSpPr>
                <p:cNvPr id="30" name="Freeform 29"/>
                <p:cNvSpPr/>
                <p:nvPr/>
              </p:nvSpPr>
              <p:spPr>
                <a:xfrm>
                  <a:off x="6026654" y="1703517"/>
                  <a:ext cx="2147795" cy="1865003"/>
                </a:xfrm>
                <a:custGeom>
                  <a:avLst/>
                  <a:gdLst>
                    <a:gd name="connsiteX0" fmla="*/ 0 w 2069470"/>
                    <a:gd name="connsiteY0" fmla="*/ 888351 h 1776701"/>
                    <a:gd name="connsiteX1" fmla="*/ 444175 w 2069470"/>
                    <a:gd name="connsiteY1" fmla="*/ 0 h 1776701"/>
                    <a:gd name="connsiteX2" fmla="*/ 1625295 w 2069470"/>
                    <a:gd name="connsiteY2" fmla="*/ 0 h 1776701"/>
                    <a:gd name="connsiteX3" fmla="*/ 2069470 w 2069470"/>
                    <a:gd name="connsiteY3" fmla="*/ 888351 h 1776701"/>
                    <a:gd name="connsiteX4" fmla="*/ 1625295 w 2069470"/>
                    <a:gd name="connsiteY4" fmla="*/ 1776701 h 1776701"/>
                    <a:gd name="connsiteX5" fmla="*/ 444175 w 2069470"/>
                    <a:gd name="connsiteY5" fmla="*/ 1776701 h 1776701"/>
                    <a:gd name="connsiteX6" fmla="*/ 0 w 2069470"/>
                    <a:gd name="connsiteY6" fmla="*/ 888351 h 177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9470" h="1776701">
                      <a:moveTo>
                        <a:pt x="0" y="888351"/>
                      </a:moveTo>
                      <a:lnTo>
                        <a:pt x="444175" y="0"/>
                      </a:lnTo>
                      <a:lnTo>
                        <a:pt x="1625295" y="0"/>
                      </a:lnTo>
                      <a:lnTo>
                        <a:pt x="2069470" y="888351"/>
                      </a:lnTo>
                      <a:lnTo>
                        <a:pt x="1625295" y="1776701"/>
                      </a:lnTo>
                      <a:lnTo>
                        <a:pt x="444175" y="1776701"/>
                      </a:lnTo>
                      <a:lnTo>
                        <a:pt x="0" y="888351"/>
                      </a:lnTo>
                      <a:close/>
                    </a:path>
                  </a:pathLst>
                </a:custGeom>
                <a:ln w="25400">
                  <a:solidFill>
                    <a:schemeClr val="accent6">
                      <a:lumMod val="50000"/>
                      <a:alpha val="60000"/>
                    </a:schemeClr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20514" tIns="289141" rIns="320514" bIns="289141" numCol="1" spcCol="1270" anchor="ctr" anchorCtr="0">
                  <a:noAutofit/>
                </a:bodyPr>
                <a:lstStyle/>
                <a:p>
                  <a:pPr lvl="0" algn="ctr" defTabSz="488950">
                    <a:spcBef>
                      <a:spcPct val="0"/>
                    </a:spcBef>
                    <a:spcAft>
                      <a:spcPts val="300"/>
                    </a:spcAft>
                    <a:defRPr/>
                  </a:pPr>
                  <a:r>
                    <a:rPr lang="en-US" sz="1400" b="1" dirty="0">
                      <a:solidFill>
                        <a:prstClr val="white"/>
                      </a:solidFill>
                      <a:latin typeface="Gill Sans MT" pitchFamily="34" charset="0"/>
                    </a:rPr>
                    <a:t>Step 7</a:t>
                  </a:r>
                </a:p>
                <a:p>
                  <a:pPr lvl="0" algn="ctr" defTabSz="488950">
                    <a:spcBef>
                      <a:spcPct val="0"/>
                    </a:spcBef>
                    <a:spcAft>
                      <a:spcPts val="300"/>
                    </a:spcAft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Gill Sans MT" pitchFamily="34" charset="0"/>
                    </a:rPr>
                    <a:t>Use the Auto Focus button on the Menu page to get a clearer image</a:t>
                  </a:r>
                </a:p>
              </p:txBody>
            </p:sp>
            <p:sp>
              <p:nvSpPr>
                <p:cNvPr id="31" name="Hexagon 30"/>
                <p:cNvSpPr/>
                <p:nvPr/>
              </p:nvSpPr>
              <p:spPr>
                <a:xfrm>
                  <a:off x="7458300" y="1793748"/>
                  <a:ext cx="250538" cy="218417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34" name="Freeform 33"/>
              <p:cNvSpPr/>
              <p:nvPr/>
            </p:nvSpPr>
            <p:spPr>
              <a:xfrm>
                <a:off x="3389450" y="2211651"/>
                <a:ext cx="2100009" cy="1769382"/>
              </a:xfrm>
              <a:custGeom>
                <a:avLst/>
                <a:gdLst>
                  <a:gd name="connsiteX0" fmla="*/ 0 w 2069470"/>
                  <a:gd name="connsiteY0" fmla="*/ 869544 h 1739088"/>
                  <a:gd name="connsiteX1" fmla="*/ 434772 w 2069470"/>
                  <a:gd name="connsiteY1" fmla="*/ 0 h 1739088"/>
                  <a:gd name="connsiteX2" fmla="*/ 1634698 w 2069470"/>
                  <a:gd name="connsiteY2" fmla="*/ 0 h 1739088"/>
                  <a:gd name="connsiteX3" fmla="*/ 2069470 w 2069470"/>
                  <a:gd name="connsiteY3" fmla="*/ 869544 h 1739088"/>
                  <a:gd name="connsiteX4" fmla="*/ 1634698 w 2069470"/>
                  <a:gd name="connsiteY4" fmla="*/ 1739088 h 1739088"/>
                  <a:gd name="connsiteX5" fmla="*/ 434772 w 2069470"/>
                  <a:gd name="connsiteY5" fmla="*/ 1739088 h 1739088"/>
                  <a:gd name="connsiteX6" fmla="*/ 0 w 2069470"/>
                  <a:gd name="connsiteY6" fmla="*/ 869544 h 173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9470" h="1739088">
                    <a:moveTo>
                      <a:pt x="0" y="869544"/>
                    </a:moveTo>
                    <a:lnTo>
                      <a:pt x="434772" y="0"/>
                    </a:lnTo>
                    <a:lnTo>
                      <a:pt x="1634698" y="0"/>
                    </a:lnTo>
                    <a:lnTo>
                      <a:pt x="2069470" y="869544"/>
                    </a:lnTo>
                    <a:lnTo>
                      <a:pt x="1634698" y="1739088"/>
                    </a:lnTo>
                    <a:lnTo>
                      <a:pt x="434772" y="1739088"/>
                    </a:lnTo>
                    <a:lnTo>
                      <a:pt x="0" y="869544"/>
                    </a:lnTo>
                    <a:close/>
                  </a:path>
                </a:pathLst>
              </a:custGeom>
              <a:blipFill dpi="0" rotWithShape="0">
                <a:blip r:embed="rId7"/>
                <a:srcRect/>
                <a:stretch>
                  <a:fillRect l="-15989" t="7925" r="-15989" b="7925"/>
                </a:stretch>
              </a:blipFill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7380" tIns="349262" rIns="317380" bIns="349262" numCol="1" spcCol="1270" anchor="ctr" anchorCtr="0">
                <a:noAutofit/>
              </a:bodyPr>
              <a:lstStyle/>
              <a:p>
                <a:pPr marL="0" marR="0" lvl="0" indent="0" algn="ctr" defTabSz="28892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-286989" y="2158352"/>
                <a:ext cx="2147795" cy="1865003"/>
                <a:chOff x="486314" y="2538530"/>
                <a:chExt cx="2147795" cy="1865003"/>
              </a:xfrm>
            </p:grpSpPr>
            <p:sp>
              <p:nvSpPr>
                <p:cNvPr id="28" name="Hexagon 27" descr="large and twisted tree in a forest">
                  <a:hlinkClick r:id="rId8" action="ppaction://hlinksldjump"/>
                </p:cNvPr>
                <p:cNvSpPr/>
                <p:nvPr/>
              </p:nvSpPr>
              <p:spPr>
                <a:xfrm>
                  <a:off x="486314" y="2538530"/>
                  <a:ext cx="2147795" cy="1865003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4022" t="8050" r="-4022" b="8050"/>
                  </a:stretch>
                </a:blipFill>
                <a:ln w="25400">
                  <a:solidFill>
                    <a:schemeClr val="accent6">
                      <a:lumMod val="50000"/>
                      <a:alpha val="60000"/>
                    </a:schemeClr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" name="TextBox 1"/>
                <p:cNvSpPr txBox="1"/>
                <p:nvPr/>
              </p:nvSpPr>
              <p:spPr>
                <a:xfrm>
                  <a:off x="802707" y="3047634"/>
                  <a:ext cx="1515008" cy="906197"/>
                </a:xfrm>
                <a:prstGeom prst="rect">
                  <a:avLst/>
                </a:prstGeom>
                <a:solidFill>
                  <a:schemeClr val="tx1">
                    <a:alpha val="54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entury Gothic" panose="020B0502020202020204"/>
                    </a:rPr>
                    <a:t>Step 1 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entury Gothic" panose="020B0502020202020204"/>
                    </a:rPr>
                    <a:t>Select </a:t>
                  </a:r>
                  <a:r>
                    <a:rPr lang="en-US" sz="1400" b="1" noProof="0" dirty="0">
                      <a:solidFill>
                        <a:schemeClr val="bg1"/>
                      </a:solidFill>
                      <a:latin typeface="Century Gothic" panose="020B0502020202020204"/>
                    </a:rPr>
                    <a:t>Doc Cam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entury Gothic" panose="020B0502020202020204"/>
                    </a:rPr>
                    <a:t> from the Touch Panel </a:t>
                  </a: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</p:grpSp>
          <p:sp>
            <p:nvSpPr>
              <p:cNvPr id="32" name="Hexagon 31" descr="beautiful lake with mountain in the background"/>
              <p:cNvSpPr/>
              <p:nvPr/>
            </p:nvSpPr>
            <p:spPr>
              <a:xfrm>
                <a:off x="8805446" y="1215260"/>
                <a:ext cx="2147795" cy="1825521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10"/>
                <a:srcRect/>
                <a:stretch>
                  <a:fillRect l="-16028" t="8050" r="-16028" b="8050"/>
                </a:stretch>
              </a:blipFill>
              <a:ln w="25400"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6" name="Group 5"/>
              <p:cNvGrpSpPr/>
              <p:nvPr/>
            </p:nvGrpSpPr>
            <p:grpSpPr>
              <a:xfrm>
                <a:off x="3308154" y="221286"/>
                <a:ext cx="2147795" cy="1865003"/>
                <a:chOff x="1262240" y="3064595"/>
                <a:chExt cx="2069470" cy="1776701"/>
              </a:xfrm>
            </p:grpSpPr>
            <p:sp>
              <p:nvSpPr>
                <p:cNvPr id="20" name="Hexagon 19"/>
                <p:cNvSpPr/>
                <p:nvPr/>
              </p:nvSpPr>
              <p:spPr>
                <a:xfrm>
                  <a:off x="1262240" y="3064595"/>
                  <a:ext cx="2069470" cy="1776701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 dpi="0" rotWithShape="1">
                  <a:blip r:embed="rId11"/>
                  <a:srcRect/>
                  <a:stretch>
                    <a:fillRect l="-10092" t="8055" r="-10092" b="8055"/>
                  </a:stretch>
                </a:blipFill>
                <a:ln w="25400">
                  <a:solidFill>
                    <a:schemeClr val="accent6">
                      <a:lumMod val="50000"/>
                      <a:alpha val="60000"/>
                    </a:schemeClr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602861" y="4269597"/>
                  <a:ext cx="184731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5185783" y="3240870"/>
                <a:ext cx="2148840" cy="1865376"/>
                <a:chOff x="5951283" y="3839155"/>
                <a:chExt cx="2148840" cy="1865376"/>
              </a:xfrm>
            </p:grpSpPr>
            <p:sp>
              <p:nvSpPr>
                <p:cNvPr id="24" name="Hexagon 23" descr="foggy forrest trees"/>
                <p:cNvSpPr/>
                <p:nvPr/>
              </p:nvSpPr>
              <p:spPr>
                <a:xfrm>
                  <a:off x="5951283" y="3839155"/>
                  <a:ext cx="2148840" cy="1865376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 dpi="0" rotWithShape="0">
                  <a:blip r:embed="rId12"/>
                  <a:srcRect/>
                  <a:stretch>
                    <a:fillRect l="-27000" t="5000" r="-14000" b="8000"/>
                  </a:stretch>
                </a:blipFill>
                <a:ln w="25400">
                  <a:solidFill>
                    <a:schemeClr val="accent6">
                      <a:lumMod val="50000"/>
                      <a:alpha val="60000"/>
                    </a:schemeClr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6327256" y="5265820"/>
                  <a:ext cx="1396892" cy="239486"/>
                </a:xfrm>
                <a:prstGeom prst="rect">
                  <a:avLst/>
                </a:prstGeom>
                <a:solidFill>
                  <a:schemeClr val="bg2">
                    <a:alpha val="22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900" b="1" dirty="0">
                      <a:latin typeface="Century Gothic" panose="020B0502020202020204"/>
                    </a:rPr>
                    <a:t>Auto focus button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</p:grpSp>
          <p:sp>
            <p:nvSpPr>
              <p:cNvPr id="40" name="Freeform 39"/>
              <p:cNvSpPr/>
              <p:nvPr/>
            </p:nvSpPr>
            <p:spPr>
              <a:xfrm>
                <a:off x="6967113" y="221286"/>
                <a:ext cx="2147795" cy="1865003"/>
              </a:xfrm>
              <a:custGeom>
                <a:avLst/>
                <a:gdLst>
                  <a:gd name="connsiteX0" fmla="*/ 0 w 2069470"/>
                  <a:gd name="connsiteY0" fmla="*/ 888351 h 1776701"/>
                  <a:gd name="connsiteX1" fmla="*/ 444175 w 2069470"/>
                  <a:gd name="connsiteY1" fmla="*/ 0 h 1776701"/>
                  <a:gd name="connsiteX2" fmla="*/ 1625295 w 2069470"/>
                  <a:gd name="connsiteY2" fmla="*/ 0 h 1776701"/>
                  <a:gd name="connsiteX3" fmla="*/ 2069470 w 2069470"/>
                  <a:gd name="connsiteY3" fmla="*/ 888351 h 1776701"/>
                  <a:gd name="connsiteX4" fmla="*/ 1625295 w 2069470"/>
                  <a:gd name="connsiteY4" fmla="*/ 1776701 h 1776701"/>
                  <a:gd name="connsiteX5" fmla="*/ 444175 w 2069470"/>
                  <a:gd name="connsiteY5" fmla="*/ 1776701 h 1776701"/>
                  <a:gd name="connsiteX6" fmla="*/ 0 w 2069470"/>
                  <a:gd name="connsiteY6" fmla="*/ 888351 h 177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9470" h="1776701">
                    <a:moveTo>
                      <a:pt x="0" y="888351"/>
                    </a:moveTo>
                    <a:lnTo>
                      <a:pt x="444175" y="0"/>
                    </a:lnTo>
                    <a:lnTo>
                      <a:pt x="1625295" y="0"/>
                    </a:lnTo>
                    <a:lnTo>
                      <a:pt x="2069470" y="888351"/>
                    </a:lnTo>
                    <a:lnTo>
                      <a:pt x="1625295" y="1776701"/>
                    </a:lnTo>
                    <a:lnTo>
                      <a:pt x="444175" y="1776701"/>
                    </a:lnTo>
                    <a:lnTo>
                      <a:pt x="0" y="888351"/>
                    </a:lnTo>
                    <a:close/>
                  </a:path>
                </a:pathLst>
              </a:custGeom>
              <a:blipFill>
                <a:blip r:embed="rId13"/>
                <a:stretch>
                  <a:fillRect l="-16028" t="8050" r="-16028" b="8050"/>
                </a:stretch>
              </a:blipFill>
              <a:ln w="25400"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514" tIns="290411" rIns="320514" bIns="290411" numCol="1" spcCol="1270" anchor="ctr" anchorCtr="0">
                <a:noAutofit/>
              </a:bodyPr>
              <a:lstStyle/>
              <a:p>
                <a:pPr lvl="0" algn="ctr" defTabSz="533400">
                  <a:spcBef>
                    <a:spcPct val="0"/>
                  </a:spcBef>
                  <a:spcAft>
                    <a:spcPts val="300"/>
                  </a:spcAft>
                  <a:defRPr/>
                </a:pPr>
                <a:r>
                  <a:rPr lang="en-US" sz="1100" b="1" dirty="0">
                    <a:solidFill>
                      <a:prstClr val="white"/>
                    </a:solidFill>
                    <a:latin typeface="Gill Sans MT" pitchFamily="34" charset="0"/>
                  </a:rPr>
                  <a:t>Step 6 </a:t>
                </a:r>
              </a:p>
              <a:p>
                <a:pPr lvl="0" algn="ctr" defTabSz="533400">
                  <a:spcBef>
                    <a:spcPct val="0"/>
                  </a:spcBef>
                  <a:spcAft>
                    <a:spcPts val="300"/>
                  </a:spcAft>
                  <a:defRPr/>
                </a:pPr>
                <a:r>
                  <a:rPr lang="en-US" sz="1100" dirty="0">
                    <a:solidFill>
                      <a:prstClr val="white"/>
                    </a:solidFill>
                    <a:latin typeface="Gill Sans MT" pitchFamily="34" charset="0"/>
                  </a:rPr>
                  <a:t>Press and Hold </a:t>
                </a:r>
              </a:p>
              <a:p>
                <a:pPr lvl="0" algn="ctr" defTabSz="533400">
                  <a:spcBef>
                    <a:spcPct val="0"/>
                  </a:spcBef>
                  <a:spcAft>
                    <a:spcPts val="300"/>
                  </a:spcAft>
                  <a:defRPr/>
                </a:pPr>
                <a:r>
                  <a:rPr lang="en-US" sz="1100" b="1" dirty="0">
                    <a:solidFill>
                      <a:prstClr val="white"/>
                    </a:solidFill>
                    <a:latin typeface="Gill Sans MT" pitchFamily="34" charset="0"/>
                  </a:rPr>
                  <a:t>Red light turns to green</a:t>
                </a:r>
                <a:endParaRPr kumimoji="0" lang="en-US" sz="11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301400" y="1769878"/>
              <a:ext cx="809692" cy="823302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pPr lvl="0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900" b="1" dirty="0">
                  <a:solidFill>
                    <a:prstClr val="white"/>
                  </a:solidFill>
                  <a:latin typeface="Gill Sans MT" pitchFamily="34" charset="0"/>
                </a:rPr>
                <a:t>Step 2</a:t>
              </a:r>
            </a:p>
            <a:p>
              <a:pPr lvl="0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Gill Sans MT" pitchFamily="34" charset="0"/>
                </a:rPr>
                <a:t>Slide forward the table top to reveal the Doc Cam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09172" y="3932827"/>
              <a:ext cx="1168046" cy="546303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pPr lvl="0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900" b="1" dirty="0">
                  <a:solidFill>
                    <a:prstClr val="white"/>
                  </a:solidFill>
                  <a:latin typeface="Gill Sans MT" pitchFamily="34" charset="0"/>
                </a:rPr>
                <a:t>Step 3</a:t>
              </a:r>
            </a:p>
            <a:p>
              <a:pPr lvl="0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Gill Sans MT" pitchFamily="34" charset="0"/>
                </a:rPr>
                <a:t>Lift up using both handles as seen here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11833" y="3155433"/>
              <a:ext cx="751882" cy="684803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pPr lvl="0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900" b="1" dirty="0">
                  <a:solidFill>
                    <a:prstClr val="white"/>
                  </a:solidFill>
                  <a:latin typeface="Gill Sans MT" pitchFamily="34" charset="0"/>
                </a:rPr>
                <a:t>Step 4</a:t>
              </a:r>
            </a:p>
            <a:p>
              <a:pPr lvl="0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Gill Sans MT" pitchFamily="34" charset="0"/>
                </a:rPr>
                <a:t>Adjust the Doc cam 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20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09600" y="247575"/>
            <a:ext cx="10972800" cy="6234317"/>
          </a:xfrm>
          <a:prstGeom prst="rect">
            <a:avLst/>
          </a:prstGeom>
          <a:noFill/>
        </p:spPr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4" name="Rectangle 3"/>
          <p:cNvSpPr/>
          <p:nvPr/>
        </p:nvSpPr>
        <p:spPr>
          <a:xfrm>
            <a:off x="-8503" y="711889"/>
            <a:ext cx="2438399" cy="584775"/>
          </a:xfrm>
          <a:prstGeom prst="rect">
            <a:avLst/>
          </a:prstGeom>
          <a:solidFill>
            <a:schemeClr val="tx1">
              <a:lumMod val="95000"/>
              <a:alpha val="4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chemeClr val="bg1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DVD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569670" y="590753"/>
            <a:ext cx="2152351" cy="369332"/>
            <a:chOff x="9582453" y="247575"/>
            <a:chExt cx="2152351" cy="369332"/>
          </a:xfrm>
        </p:grpSpPr>
        <p:sp>
          <p:nvSpPr>
            <p:cNvPr id="12" name="Rounded Rectangle 11">
              <a:hlinkClick r:id="rId3" action="ppaction://hlinksldjump"/>
            </p:cNvPr>
            <p:cNvSpPr/>
            <p:nvPr/>
          </p:nvSpPr>
          <p:spPr>
            <a:xfrm>
              <a:off x="9851268" y="247575"/>
              <a:ext cx="1578731" cy="369332"/>
            </a:xfrm>
            <a:prstGeom prst="roundRect">
              <a:avLst/>
            </a:prstGeom>
            <a:solidFill>
              <a:schemeClr val="tx1">
                <a:alpha val="4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82453" y="247575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prstClr val="white">
                      <a:alpha val="61000"/>
                    </a:prstClr>
                  </a:solidFill>
                  <a:effectLst>
                    <a:glow rad="127000">
                      <a:prstClr val="white">
                        <a:alpha val="64000"/>
                      </a:prstClr>
                    </a:glow>
                    <a:outerShdw blurRad="12700" dist="38100" dir="2700000" algn="tl" rotWithShape="0">
                      <a:prstClr val="black">
                        <a:lumMod val="50000"/>
                      </a:prst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  <a:hlinkClick r:id="" action="ppaction://hlinkshowjump?jump=firstslide"/>
                </a:rPr>
                <a:t>Main page</a:t>
              </a:r>
              <a:endParaRPr kumimoji="0" lang="en-US" sz="18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>
                    <a:alpha val="61000"/>
                  </a:prstClr>
                </a:solidFill>
                <a:effectLst>
                  <a:glow rad="127000">
                    <a:prstClr val="white">
                      <a:alpha val="64000"/>
                    </a:prstClr>
                  </a:glow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94767" y="6147513"/>
            <a:ext cx="271741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Projecting from 2 different sources</a:t>
            </a:r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1573847" y="5679912"/>
            <a:ext cx="559252" cy="431400"/>
          </a:xfrm>
          <a:prstGeom prst="rightArrow">
            <a:avLst/>
          </a:prstGeom>
          <a:solidFill>
            <a:schemeClr val="tx1">
              <a:alpha val="4100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84811" y="136236"/>
            <a:ext cx="10534029" cy="6585528"/>
            <a:chOff x="1202310" y="-411236"/>
            <a:chExt cx="8663078" cy="5219796"/>
          </a:xfrm>
        </p:grpSpPr>
        <p:grpSp>
          <p:nvGrpSpPr>
            <p:cNvPr id="43" name="Group 42"/>
            <p:cNvGrpSpPr/>
            <p:nvPr/>
          </p:nvGrpSpPr>
          <p:grpSpPr>
            <a:xfrm>
              <a:off x="1202310" y="-411236"/>
              <a:ext cx="8663078" cy="5219796"/>
              <a:chOff x="932681" y="-758206"/>
              <a:chExt cx="9322295" cy="561899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252764" y="1985617"/>
                <a:ext cx="2147795" cy="1865003"/>
                <a:chOff x="6941838" y="455185"/>
                <a:chExt cx="2147795" cy="1865003"/>
              </a:xfrm>
            </p:grpSpPr>
            <p:sp>
              <p:nvSpPr>
                <p:cNvPr id="26" name="Freeform 25"/>
                <p:cNvSpPr/>
                <p:nvPr/>
              </p:nvSpPr>
              <p:spPr>
                <a:xfrm>
                  <a:off x="6941838" y="455185"/>
                  <a:ext cx="2147795" cy="1865003"/>
                </a:xfrm>
                <a:custGeom>
                  <a:avLst/>
                  <a:gdLst>
                    <a:gd name="connsiteX0" fmla="*/ 0 w 2069470"/>
                    <a:gd name="connsiteY0" fmla="*/ 888351 h 1776701"/>
                    <a:gd name="connsiteX1" fmla="*/ 444175 w 2069470"/>
                    <a:gd name="connsiteY1" fmla="*/ 0 h 1776701"/>
                    <a:gd name="connsiteX2" fmla="*/ 1625295 w 2069470"/>
                    <a:gd name="connsiteY2" fmla="*/ 0 h 1776701"/>
                    <a:gd name="connsiteX3" fmla="*/ 2069470 w 2069470"/>
                    <a:gd name="connsiteY3" fmla="*/ 888351 h 1776701"/>
                    <a:gd name="connsiteX4" fmla="*/ 1625295 w 2069470"/>
                    <a:gd name="connsiteY4" fmla="*/ 1776701 h 1776701"/>
                    <a:gd name="connsiteX5" fmla="*/ 444175 w 2069470"/>
                    <a:gd name="connsiteY5" fmla="*/ 1776701 h 1776701"/>
                    <a:gd name="connsiteX6" fmla="*/ 0 w 2069470"/>
                    <a:gd name="connsiteY6" fmla="*/ 888351 h 177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9470" h="1776701">
                      <a:moveTo>
                        <a:pt x="0" y="888351"/>
                      </a:moveTo>
                      <a:lnTo>
                        <a:pt x="444175" y="0"/>
                      </a:lnTo>
                      <a:lnTo>
                        <a:pt x="1625295" y="0"/>
                      </a:lnTo>
                      <a:lnTo>
                        <a:pt x="2069470" y="888351"/>
                      </a:lnTo>
                      <a:lnTo>
                        <a:pt x="1625295" y="1776701"/>
                      </a:lnTo>
                      <a:lnTo>
                        <a:pt x="444175" y="1776701"/>
                      </a:lnTo>
                      <a:lnTo>
                        <a:pt x="0" y="88835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hueOff val="0"/>
                        <a:satOff val="0"/>
                        <a:lumOff val="0"/>
                        <a:alphaOff val="0"/>
                        <a:shade val="94000"/>
                        <a:lumMod val="88000"/>
                      </a:schemeClr>
                    </a:gs>
                  </a:gsLst>
                </a:gradFill>
                <a:ln>
                  <a:solidFill>
                    <a:schemeClr val="accent6">
                      <a:lumMod val="50000"/>
                      <a:alpha val="60000"/>
                    </a:schemeClr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20514" tIns="290411" rIns="320514" bIns="290411" numCol="1" spcCol="1270" anchor="ctr" anchorCtr="0">
                  <a:noAutofit/>
                </a:bodyPr>
                <a:lstStyle/>
                <a:p>
                  <a:pPr lvl="0" algn="ctr" defTabSz="488950">
                    <a:spcBef>
                      <a:spcPct val="0"/>
                    </a:spcBef>
                    <a:spcAft>
                      <a:spcPts val="300"/>
                    </a:spcAft>
                    <a:defRPr/>
                  </a:pPr>
                  <a:r>
                    <a:rPr lang="en-US" sz="1400" b="1" dirty="0">
                      <a:solidFill>
                        <a:prstClr val="white"/>
                      </a:solidFill>
                      <a:latin typeface="Gill Sans MT" pitchFamily="34" charset="0"/>
                    </a:rPr>
                    <a:t>Step 6</a:t>
                  </a:r>
                </a:p>
                <a:p>
                  <a:pPr marL="0" marR="0" lvl="0" indent="0" algn="ctr" defTabSz="533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Gill Sans MT" pitchFamily="34" charset="0"/>
                    </a:rPr>
                    <a:t>You can play your DVD on the Left, Right or Both Screens</a:t>
                  </a: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</a:endParaRPr>
                </a:p>
              </p:txBody>
            </p:sp>
            <p:sp>
              <p:nvSpPr>
                <p:cNvPr id="27" name="Hexagon 26"/>
                <p:cNvSpPr/>
                <p:nvPr/>
              </p:nvSpPr>
              <p:spPr>
                <a:xfrm>
                  <a:off x="7425049" y="546277"/>
                  <a:ext cx="250538" cy="21841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6263782" y="4078"/>
                <a:ext cx="2147795" cy="1865003"/>
                <a:chOff x="5203796" y="-357888"/>
                <a:chExt cx="2147795" cy="1865003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5203796" y="-357888"/>
                  <a:ext cx="2147795" cy="1865003"/>
                </a:xfrm>
                <a:custGeom>
                  <a:avLst/>
                  <a:gdLst>
                    <a:gd name="connsiteX0" fmla="*/ 0 w 2069470"/>
                    <a:gd name="connsiteY0" fmla="*/ 888351 h 1776701"/>
                    <a:gd name="connsiteX1" fmla="*/ 444175 w 2069470"/>
                    <a:gd name="connsiteY1" fmla="*/ 0 h 1776701"/>
                    <a:gd name="connsiteX2" fmla="*/ 1625295 w 2069470"/>
                    <a:gd name="connsiteY2" fmla="*/ 0 h 1776701"/>
                    <a:gd name="connsiteX3" fmla="*/ 2069470 w 2069470"/>
                    <a:gd name="connsiteY3" fmla="*/ 888351 h 1776701"/>
                    <a:gd name="connsiteX4" fmla="*/ 1625295 w 2069470"/>
                    <a:gd name="connsiteY4" fmla="*/ 1776701 h 1776701"/>
                    <a:gd name="connsiteX5" fmla="*/ 444175 w 2069470"/>
                    <a:gd name="connsiteY5" fmla="*/ 1776701 h 1776701"/>
                    <a:gd name="connsiteX6" fmla="*/ 0 w 2069470"/>
                    <a:gd name="connsiteY6" fmla="*/ 888351 h 177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9470" h="1776701">
                      <a:moveTo>
                        <a:pt x="0" y="888351"/>
                      </a:moveTo>
                      <a:lnTo>
                        <a:pt x="444175" y="0"/>
                      </a:lnTo>
                      <a:lnTo>
                        <a:pt x="1625295" y="0"/>
                      </a:lnTo>
                      <a:lnTo>
                        <a:pt x="2069470" y="888351"/>
                      </a:lnTo>
                      <a:lnTo>
                        <a:pt x="1625295" y="1776701"/>
                      </a:lnTo>
                      <a:lnTo>
                        <a:pt x="444175" y="1776701"/>
                      </a:lnTo>
                      <a:lnTo>
                        <a:pt x="0" y="888351"/>
                      </a:lnTo>
                      <a:close/>
                    </a:path>
                  </a:pathLst>
                </a:custGeom>
                <a:ln>
                  <a:solidFill>
                    <a:schemeClr val="accent6">
                      <a:lumMod val="50000"/>
                      <a:alpha val="60000"/>
                    </a:schemeClr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20514" tIns="289141" rIns="320514" bIns="289141" numCol="1" spcCol="1270" anchor="ctr" anchorCtr="0">
                  <a:noAutofit/>
                </a:bodyPr>
                <a:lstStyle/>
                <a:p>
                  <a:pPr marL="0" marR="0" lvl="0" indent="0" algn="ctr" defTabSz="48895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 pitchFamily="34" charset="0"/>
                    </a:rPr>
                    <a:t>Step 4</a:t>
                  </a:r>
                  <a:endParaRPr lang="en-US" sz="1400" b="1" dirty="0">
                    <a:solidFill>
                      <a:prstClr val="white"/>
                    </a:solidFill>
                    <a:latin typeface="Gill Sans MT" pitchFamily="34" charset="0"/>
                  </a:endParaRPr>
                </a:p>
                <a:p>
                  <a:pPr marL="0" marR="0" lvl="0" indent="0" algn="ctr" defTabSz="48895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 pitchFamily="34" charset="0"/>
                    </a:rPr>
                    <a:t>Press</a:t>
                  </a:r>
                  <a:r>
                    <a:rPr kumimoji="0" lang="en-US" sz="1400" i="0" u="none" strike="noStrike" kern="120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 pitchFamily="34" charset="0"/>
                    </a:rPr>
                    <a:t> Eject and insert your DVD</a:t>
                  </a:r>
                </a:p>
                <a:p>
                  <a:pPr marL="0" marR="0" lvl="0" indent="0" algn="ctr" defTabSz="48895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exagon 32"/>
                <p:cNvSpPr/>
                <p:nvPr/>
              </p:nvSpPr>
              <p:spPr>
                <a:xfrm>
                  <a:off x="5684309" y="1199166"/>
                  <a:ext cx="250538" cy="218417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36" name="Hexagon 35" descr="landscape with hills and houses"/>
              <p:cNvSpPr/>
              <p:nvPr/>
            </p:nvSpPr>
            <p:spPr>
              <a:xfrm>
                <a:off x="2681258" y="1992210"/>
                <a:ext cx="2147795" cy="1865003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5"/>
                <a:srcRect/>
                <a:stretch>
                  <a:fillRect l="-4022" t="8055" r="-4022" b="8055"/>
                </a:stretch>
              </a:blipFill>
              <a:ln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Freeform 17"/>
              <p:cNvSpPr/>
              <p:nvPr/>
            </p:nvSpPr>
            <p:spPr>
              <a:xfrm>
                <a:off x="4469722" y="977587"/>
                <a:ext cx="2147795" cy="1865003"/>
              </a:xfrm>
              <a:custGeom>
                <a:avLst/>
                <a:gdLst>
                  <a:gd name="connsiteX0" fmla="*/ 0 w 2069470"/>
                  <a:gd name="connsiteY0" fmla="*/ 888351 h 1776701"/>
                  <a:gd name="connsiteX1" fmla="*/ 444175 w 2069470"/>
                  <a:gd name="connsiteY1" fmla="*/ 0 h 1776701"/>
                  <a:gd name="connsiteX2" fmla="*/ 1625295 w 2069470"/>
                  <a:gd name="connsiteY2" fmla="*/ 0 h 1776701"/>
                  <a:gd name="connsiteX3" fmla="*/ 2069470 w 2069470"/>
                  <a:gd name="connsiteY3" fmla="*/ 888351 h 1776701"/>
                  <a:gd name="connsiteX4" fmla="*/ 1625295 w 2069470"/>
                  <a:gd name="connsiteY4" fmla="*/ 1776701 h 1776701"/>
                  <a:gd name="connsiteX5" fmla="*/ 444175 w 2069470"/>
                  <a:gd name="connsiteY5" fmla="*/ 1776701 h 1776701"/>
                  <a:gd name="connsiteX6" fmla="*/ 0 w 2069470"/>
                  <a:gd name="connsiteY6" fmla="*/ 888351 h 177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9470" h="1776701">
                    <a:moveTo>
                      <a:pt x="0" y="888351"/>
                    </a:moveTo>
                    <a:lnTo>
                      <a:pt x="444175" y="0"/>
                    </a:lnTo>
                    <a:lnTo>
                      <a:pt x="1625295" y="0"/>
                    </a:lnTo>
                    <a:lnTo>
                      <a:pt x="2069470" y="888351"/>
                    </a:lnTo>
                    <a:lnTo>
                      <a:pt x="1625295" y="1776701"/>
                    </a:lnTo>
                    <a:lnTo>
                      <a:pt x="444175" y="1776701"/>
                    </a:lnTo>
                    <a:lnTo>
                      <a:pt x="0" y="888351"/>
                    </a:lnTo>
                    <a:close/>
                  </a:path>
                </a:pathLst>
              </a:custGeom>
              <a:blipFill>
                <a:blip r:embed="rId6"/>
                <a:srcRect/>
                <a:stretch>
                  <a:fillRect l="-20609" t="8050" r="-11447" b="8050"/>
                </a:stretch>
              </a:blipFill>
              <a:ln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514" tIns="290411" rIns="320514" bIns="290411" numCol="1" spcCol="1270" anchor="ctr" anchorCtr="0">
                <a:noAutofit/>
              </a:bodyPr>
              <a:lstStyle/>
              <a:p>
                <a:pPr marL="0" marR="0" lvl="0" indent="0" algn="ctr" defTabSz="533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4476261" y="2995788"/>
                <a:ext cx="2147795" cy="1865003"/>
                <a:chOff x="7137359" y="520215"/>
                <a:chExt cx="2147795" cy="1865003"/>
              </a:xfrm>
            </p:grpSpPr>
            <p:sp>
              <p:nvSpPr>
                <p:cNvPr id="30" name="Freeform 29"/>
                <p:cNvSpPr/>
                <p:nvPr/>
              </p:nvSpPr>
              <p:spPr>
                <a:xfrm>
                  <a:off x="7137359" y="520215"/>
                  <a:ext cx="2147795" cy="1865003"/>
                </a:xfrm>
                <a:custGeom>
                  <a:avLst/>
                  <a:gdLst>
                    <a:gd name="connsiteX0" fmla="*/ 0 w 2069470"/>
                    <a:gd name="connsiteY0" fmla="*/ 888351 h 1776701"/>
                    <a:gd name="connsiteX1" fmla="*/ 444175 w 2069470"/>
                    <a:gd name="connsiteY1" fmla="*/ 0 h 1776701"/>
                    <a:gd name="connsiteX2" fmla="*/ 1625295 w 2069470"/>
                    <a:gd name="connsiteY2" fmla="*/ 0 h 1776701"/>
                    <a:gd name="connsiteX3" fmla="*/ 2069470 w 2069470"/>
                    <a:gd name="connsiteY3" fmla="*/ 888351 h 1776701"/>
                    <a:gd name="connsiteX4" fmla="*/ 1625295 w 2069470"/>
                    <a:gd name="connsiteY4" fmla="*/ 1776701 h 1776701"/>
                    <a:gd name="connsiteX5" fmla="*/ 444175 w 2069470"/>
                    <a:gd name="connsiteY5" fmla="*/ 1776701 h 1776701"/>
                    <a:gd name="connsiteX6" fmla="*/ 0 w 2069470"/>
                    <a:gd name="connsiteY6" fmla="*/ 888351 h 177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9470" h="1776701">
                      <a:moveTo>
                        <a:pt x="0" y="888351"/>
                      </a:moveTo>
                      <a:lnTo>
                        <a:pt x="444175" y="0"/>
                      </a:lnTo>
                      <a:lnTo>
                        <a:pt x="1625295" y="0"/>
                      </a:lnTo>
                      <a:lnTo>
                        <a:pt x="2069470" y="888351"/>
                      </a:lnTo>
                      <a:lnTo>
                        <a:pt x="1625295" y="1776701"/>
                      </a:lnTo>
                      <a:lnTo>
                        <a:pt x="444175" y="1776701"/>
                      </a:lnTo>
                      <a:lnTo>
                        <a:pt x="0" y="888351"/>
                      </a:lnTo>
                      <a:close/>
                    </a:path>
                  </a:pathLst>
                </a:custGeom>
                <a:ln>
                  <a:solidFill>
                    <a:schemeClr val="accent6">
                      <a:lumMod val="50000"/>
                      <a:alpha val="60000"/>
                    </a:schemeClr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20514" tIns="289141" rIns="320514" bIns="289141" numCol="1" spcCol="1270" anchor="ctr" anchorCtr="0">
                  <a:noAutofit/>
                </a:bodyPr>
                <a:lstStyle/>
                <a:p>
                  <a:pPr lvl="0" algn="ctr" defTabSz="488950">
                    <a:spcBef>
                      <a:spcPct val="0"/>
                    </a:spcBef>
                    <a:spcAft>
                      <a:spcPts val="300"/>
                    </a:spcAft>
                    <a:defRPr/>
                  </a:pPr>
                  <a:r>
                    <a:rPr lang="en-US" sz="1400" b="1" dirty="0">
                      <a:solidFill>
                        <a:prstClr val="white"/>
                      </a:solidFill>
                      <a:latin typeface="Gill Sans MT" pitchFamily="34" charset="0"/>
                    </a:rPr>
                    <a:t>Step 5</a:t>
                  </a:r>
                </a:p>
                <a:p>
                  <a:pPr lvl="0" algn="ctr" defTabSz="488950">
                    <a:spcBef>
                      <a:spcPct val="0"/>
                    </a:spcBef>
                    <a:spcAft>
                      <a:spcPts val="300"/>
                    </a:spcAft>
                    <a:defRPr/>
                  </a:pPr>
                  <a:r>
                    <a:rPr lang="en-US" sz="1400" dirty="0">
                      <a:solidFill>
                        <a:prstClr val="white"/>
                      </a:solidFill>
                      <a:latin typeface="Gill Sans MT" pitchFamily="34" charset="0"/>
                    </a:rPr>
                    <a:t>Use the remote control to control the unit or Press Play from the front panel</a:t>
                  </a:r>
                </a:p>
              </p:txBody>
            </p:sp>
            <p:sp>
              <p:nvSpPr>
                <p:cNvPr id="31" name="Hexagon 30"/>
                <p:cNvSpPr/>
                <p:nvPr/>
              </p:nvSpPr>
              <p:spPr>
                <a:xfrm>
                  <a:off x="8579014" y="627362"/>
                  <a:ext cx="250537" cy="21841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34" name="Freeform 33"/>
              <p:cNvSpPr>
                <a:spLocks noChangeAspect="1"/>
              </p:cNvSpPr>
              <p:nvPr/>
            </p:nvSpPr>
            <p:spPr>
              <a:xfrm>
                <a:off x="4469722" y="-758206"/>
                <a:ext cx="2100009" cy="1769382"/>
              </a:xfrm>
              <a:custGeom>
                <a:avLst/>
                <a:gdLst>
                  <a:gd name="connsiteX0" fmla="*/ 0 w 2069470"/>
                  <a:gd name="connsiteY0" fmla="*/ 869544 h 1739088"/>
                  <a:gd name="connsiteX1" fmla="*/ 434772 w 2069470"/>
                  <a:gd name="connsiteY1" fmla="*/ 0 h 1739088"/>
                  <a:gd name="connsiteX2" fmla="*/ 1634698 w 2069470"/>
                  <a:gd name="connsiteY2" fmla="*/ 0 h 1739088"/>
                  <a:gd name="connsiteX3" fmla="*/ 2069470 w 2069470"/>
                  <a:gd name="connsiteY3" fmla="*/ 869544 h 1739088"/>
                  <a:gd name="connsiteX4" fmla="*/ 1634698 w 2069470"/>
                  <a:gd name="connsiteY4" fmla="*/ 1739088 h 1739088"/>
                  <a:gd name="connsiteX5" fmla="*/ 434772 w 2069470"/>
                  <a:gd name="connsiteY5" fmla="*/ 1739088 h 1739088"/>
                  <a:gd name="connsiteX6" fmla="*/ 0 w 2069470"/>
                  <a:gd name="connsiteY6" fmla="*/ 869544 h 173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9470" h="1739088">
                    <a:moveTo>
                      <a:pt x="0" y="869544"/>
                    </a:moveTo>
                    <a:lnTo>
                      <a:pt x="434772" y="0"/>
                    </a:lnTo>
                    <a:lnTo>
                      <a:pt x="1634698" y="0"/>
                    </a:lnTo>
                    <a:lnTo>
                      <a:pt x="2069470" y="869544"/>
                    </a:lnTo>
                    <a:lnTo>
                      <a:pt x="1634698" y="1739088"/>
                    </a:lnTo>
                    <a:lnTo>
                      <a:pt x="434772" y="1739088"/>
                    </a:lnTo>
                    <a:lnTo>
                      <a:pt x="0" y="869544"/>
                    </a:lnTo>
                    <a:close/>
                  </a:path>
                </a:pathLst>
              </a:custGeom>
              <a:blipFill dpi="0" rotWithShape="0">
                <a:blip r:embed="rId7"/>
                <a:srcRect/>
                <a:stretch>
                  <a:fillRect l="-15989" t="7925" r="-15989" b="7925"/>
                </a:stretch>
              </a:blipFill>
              <a:ln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7380" tIns="349262" rIns="317380" bIns="349262" numCol="1" spcCol="1270" anchor="ctr" anchorCtr="0">
                <a:noAutofit/>
              </a:bodyPr>
              <a:lstStyle/>
              <a:p>
                <a:pPr marL="0" marR="0" lvl="0" indent="0" algn="ctr" defTabSz="28892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932681" y="1044640"/>
                <a:ext cx="2147795" cy="1865003"/>
                <a:chOff x="1705984" y="1424818"/>
                <a:chExt cx="2147795" cy="1865003"/>
              </a:xfrm>
            </p:grpSpPr>
            <p:sp>
              <p:nvSpPr>
                <p:cNvPr id="28" name="Hexagon 27" descr="large and twisted tree in a forest">
                  <a:hlinkClick r:id="rId8" action="ppaction://hlinksldjump"/>
                </p:cNvPr>
                <p:cNvSpPr/>
                <p:nvPr/>
              </p:nvSpPr>
              <p:spPr>
                <a:xfrm>
                  <a:off x="1705984" y="1424818"/>
                  <a:ext cx="2147795" cy="1865003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4022" t="8050" r="-4022" b="8050"/>
                  </a:stretch>
                </a:blipFill>
                <a:ln>
                  <a:solidFill>
                    <a:schemeClr val="accent6">
                      <a:lumMod val="50000"/>
                      <a:alpha val="60000"/>
                    </a:schemeClr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" name="TextBox 1"/>
                <p:cNvSpPr txBox="1"/>
                <p:nvPr/>
              </p:nvSpPr>
              <p:spPr>
                <a:xfrm>
                  <a:off x="2022377" y="2073712"/>
                  <a:ext cx="1515008" cy="630253"/>
                </a:xfrm>
                <a:prstGeom prst="rect">
                  <a:avLst/>
                </a:prstGeom>
                <a:solidFill>
                  <a:schemeClr val="tx1">
                    <a:lumMod val="95000"/>
                    <a:alpha val="73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entury Gothic" panose="020B0502020202020204"/>
                    </a:rPr>
                    <a:t>Step 1 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entury Gothic" panose="020B0502020202020204"/>
                    </a:rPr>
                    <a:t>Select </a:t>
                  </a:r>
                  <a:r>
                    <a:rPr lang="en-US" sz="1400" b="1" noProof="0" dirty="0">
                      <a:solidFill>
                        <a:schemeClr val="bg1"/>
                      </a:solidFill>
                      <a:latin typeface="Century Gothic" panose="020B0502020202020204"/>
                    </a:rPr>
                    <a:t>DVD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entury Gothic" panose="020B0502020202020204"/>
                    </a:rPr>
                    <a:t> from the Touch Panel </a:t>
                  </a: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</p:grpSp>
          <p:sp>
            <p:nvSpPr>
              <p:cNvPr id="32" name="Hexagon 31" descr="beautiful lake with mountain in the background"/>
              <p:cNvSpPr/>
              <p:nvPr/>
            </p:nvSpPr>
            <p:spPr>
              <a:xfrm>
                <a:off x="8066219" y="2993167"/>
                <a:ext cx="2147795" cy="1825521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10"/>
                <a:srcRect/>
                <a:stretch>
                  <a:fillRect l="-16028" t="8050" r="-16028" b="8050"/>
                </a:stretch>
              </a:blipFill>
              <a:ln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6" name="Group 5"/>
              <p:cNvGrpSpPr/>
              <p:nvPr/>
            </p:nvGrpSpPr>
            <p:grpSpPr>
              <a:xfrm>
                <a:off x="2684472" y="73634"/>
                <a:ext cx="2206766" cy="1865003"/>
                <a:chOff x="661302" y="2923934"/>
                <a:chExt cx="2126290" cy="1776701"/>
              </a:xfrm>
            </p:grpSpPr>
            <p:sp>
              <p:nvSpPr>
                <p:cNvPr id="20" name="Hexagon 19"/>
                <p:cNvSpPr/>
                <p:nvPr/>
              </p:nvSpPr>
              <p:spPr>
                <a:xfrm>
                  <a:off x="661302" y="2923934"/>
                  <a:ext cx="2069470" cy="1776701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 dpi="0" rotWithShape="1">
                  <a:blip r:embed="rId11"/>
                  <a:srcRect/>
                  <a:stretch>
                    <a:fillRect l="-10092" t="8055" r="-10092" b="8055"/>
                  </a:stretch>
                </a:blipFill>
                <a:ln>
                  <a:solidFill>
                    <a:schemeClr val="accent6">
                      <a:lumMod val="50000"/>
                      <a:alpha val="60000"/>
                    </a:schemeClr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602861" y="4269597"/>
                  <a:ext cx="184731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Freeform 39"/>
              <p:cNvSpPr/>
              <p:nvPr/>
            </p:nvSpPr>
            <p:spPr>
              <a:xfrm>
                <a:off x="8107181" y="1030028"/>
                <a:ext cx="2147795" cy="1865002"/>
              </a:xfrm>
              <a:custGeom>
                <a:avLst/>
                <a:gdLst>
                  <a:gd name="connsiteX0" fmla="*/ 0 w 2069470"/>
                  <a:gd name="connsiteY0" fmla="*/ 888351 h 1776701"/>
                  <a:gd name="connsiteX1" fmla="*/ 444175 w 2069470"/>
                  <a:gd name="connsiteY1" fmla="*/ 0 h 1776701"/>
                  <a:gd name="connsiteX2" fmla="*/ 1625295 w 2069470"/>
                  <a:gd name="connsiteY2" fmla="*/ 0 h 1776701"/>
                  <a:gd name="connsiteX3" fmla="*/ 2069470 w 2069470"/>
                  <a:gd name="connsiteY3" fmla="*/ 888351 h 1776701"/>
                  <a:gd name="connsiteX4" fmla="*/ 1625295 w 2069470"/>
                  <a:gd name="connsiteY4" fmla="*/ 1776701 h 1776701"/>
                  <a:gd name="connsiteX5" fmla="*/ 444175 w 2069470"/>
                  <a:gd name="connsiteY5" fmla="*/ 1776701 h 1776701"/>
                  <a:gd name="connsiteX6" fmla="*/ 0 w 2069470"/>
                  <a:gd name="connsiteY6" fmla="*/ 888351 h 177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9470" h="1776701">
                    <a:moveTo>
                      <a:pt x="0" y="888351"/>
                    </a:moveTo>
                    <a:lnTo>
                      <a:pt x="444175" y="0"/>
                    </a:lnTo>
                    <a:lnTo>
                      <a:pt x="1625295" y="0"/>
                    </a:lnTo>
                    <a:lnTo>
                      <a:pt x="2069470" y="888351"/>
                    </a:lnTo>
                    <a:lnTo>
                      <a:pt x="1625295" y="1776701"/>
                    </a:lnTo>
                    <a:lnTo>
                      <a:pt x="444175" y="1776701"/>
                    </a:lnTo>
                    <a:lnTo>
                      <a:pt x="0" y="888351"/>
                    </a:lnTo>
                    <a:close/>
                  </a:path>
                </a:pathLst>
              </a:custGeom>
              <a:blipFill>
                <a:blip r:embed="rId12"/>
                <a:stretch>
                  <a:fillRect l="-16028" t="8050" r="-16028" b="8050"/>
                </a:stretch>
              </a:blipFill>
              <a:ln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514" tIns="290411" rIns="320514" bIns="290411" numCol="1" spcCol="1270" anchor="ctr" anchorCtr="0">
                <a:noAutofit/>
              </a:bodyPr>
              <a:lstStyle/>
              <a:p>
                <a:pPr lvl="0" algn="ctr" defTabSz="533400">
                  <a:spcBef>
                    <a:spcPct val="0"/>
                  </a:spcBef>
                  <a:spcAft>
                    <a:spcPts val="300"/>
                  </a:spcAft>
                  <a:defRPr/>
                </a:pPr>
                <a:endParaRPr lang="en-US" sz="1100" b="1" dirty="0">
                  <a:solidFill>
                    <a:prstClr val="white"/>
                  </a:solidFill>
                  <a:latin typeface="Gill Sans MT" pitchFamily="34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3347037" y="2588993"/>
              <a:ext cx="1024382" cy="786734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Gill Sans MT" pitchFamily="34" charset="0"/>
                </a:rPr>
                <a:t>Step 2</a:t>
              </a:r>
            </a:p>
            <a:p>
              <a:pPr lvl="0" algn="ctr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latin typeface="Gill Sans MT" pitchFamily="34" charset="0"/>
                </a:rPr>
                <a:t>DVD player is at the Lectern table 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23832" y="547590"/>
              <a:ext cx="1388189" cy="506193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100" b="1" dirty="0">
                  <a:solidFill>
                    <a:prstClr val="white"/>
                  </a:solidFill>
                  <a:latin typeface="Gill Sans MT" pitchFamily="34" charset="0"/>
                </a:rPr>
                <a:t>Step 3</a:t>
              </a:r>
            </a:p>
            <a:p>
              <a:pPr lvl="0" algn="ctr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100" dirty="0">
                  <a:solidFill>
                    <a:prstClr val="white"/>
                  </a:solidFill>
                  <a:latin typeface="Gill Sans MT" pitchFamily="34" charset="0"/>
                </a:rPr>
                <a:t>Using the buttons on the front panel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765633" y="4095403"/>
              <a:ext cx="710769" cy="507831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pPr lvl="0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Gill Sans MT" pitchFamily="34" charset="0"/>
                </a:rPr>
                <a:t>Press Eject and Insert your DVD 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9183537" y="3586784"/>
            <a:ext cx="1196071" cy="646331"/>
          </a:xfrm>
          <a:prstGeom prst="rect">
            <a:avLst/>
          </a:prstGeom>
          <a:solidFill>
            <a:schemeClr val="bg2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lvl="0" defTabSz="53340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900" dirty="0">
                <a:solidFill>
                  <a:prstClr val="white"/>
                </a:solidFill>
                <a:latin typeface="Gill Sans MT" pitchFamily="34" charset="0"/>
              </a:rPr>
              <a:t>Options to Projection with both screens or just one side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75361" y="1552688"/>
            <a:ext cx="1445184" cy="369332"/>
          </a:xfrm>
          <a:prstGeom prst="rect">
            <a:avLst/>
          </a:prstGeom>
          <a:solidFill>
            <a:schemeClr val="bg2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lvl="0" defTabSz="53340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900" dirty="0">
                <a:solidFill>
                  <a:prstClr val="white"/>
                </a:solidFill>
                <a:latin typeface="Gill Sans MT" pitchFamily="34" charset="0"/>
              </a:rPr>
              <a:t>DVD player slotted under the Lectern PC</a:t>
            </a:r>
          </a:p>
        </p:txBody>
      </p:sp>
    </p:spTree>
    <p:extLst>
      <p:ext uri="{BB962C8B-B14F-4D97-AF65-F5344CB8AC3E}">
        <p14:creationId xmlns:p14="http://schemas.microsoft.com/office/powerpoint/2010/main" val="266764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75106" y="247575"/>
            <a:ext cx="11689994" cy="6202108"/>
            <a:chOff x="597877" y="211376"/>
            <a:chExt cx="10748502" cy="5702601"/>
          </a:xfrm>
        </p:grpSpPr>
        <p:grpSp>
          <p:nvGrpSpPr>
            <p:cNvPr id="15" name="Group 14"/>
            <p:cNvGrpSpPr/>
            <p:nvPr/>
          </p:nvGrpSpPr>
          <p:grpSpPr>
            <a:xfrm>
              <a:off x="597877" y="211376"/>
              <a:ext cx="10748502" cy="5702601"/>
              <a:chOff x="1142895" y="211376"/>
              <a:chExt cx="10748502" cy="5702601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142895" y="211376"/>
                <a:ext cx="9052115" cy="5702601"/>
                <a:chOff x="1142895" y="211376"/>
                <a:chExt cx="9052115" cy="5702601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1142895" y="211376"/>
                  <a:ext cx="7362464" cy="5702601"/>
                  <a:chOff x="789004" y="-187309"/>
                  <a:chExt cx="7922710" cy="6138725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680507" y="4086413"/>
                    <a:ext cx="2147795" cy="1865003"/>
                    <a:chOff x="3369581" y="2555981"/>
                    <a:chExt cx="2147795" cy="1865003"/>
                  </a:xfrm>
                </p:grpSpPr>
                <p:sp>
                  <p:nvSpPr>
                    <p:cNvPr id="26" name="Freeform 25"/>
                    <p:cNvSpPr/>
                    <p:nvPr/>
                  </p:nvSpPr>
                  <p:spPr>
                    <a:xfrm>
                      <a:off x="3369581" y="2555981"/>
                      <a:ext cx="2147795" cy="1865003"/>
                    </a:xfrm>
                    <a:custGeom>
                      <a:avLst/>
                      <a:gdLst>
                        <a:gd name="connsiteX0" fmla="*/ 0 w 2069470"/>
                        <a:gd name="connsiteY0" fmla="*/ 888351 h 1776701"/>
                        <a:gd name="connsiteX1" fmla="*/ 444175 w 2069470"/>
                        <a:gd name="connsiteY1" fmla="*/ 0 h 1776701"/>
                        <a:gd name="connsiteX2" fmla="*/ 1625295 w 2069470"/>
                        <a:gd name="connsiteY2" fmla="*/ 0 h 1776701"/>
                        <a:gd name="connsiteX3" fmla="*/ 2069470 w 2069470"/>
                        <a:gd name="connsiteY3" fmla="*/ 888351 h 1776701"/>
                        <a:gd name="connsiteX4" fmla="*/ 1625295 w 2069470"/>
                        <a:gd name="connsiteY4" fmla="*/ 1776701 h 1776701"/>
                        <a:gd name="connsiteX5" fmla="*/ 444175 w 2069470"/>
                        <a:gd name="connsiteY5" fmla="*/ 1776701 h 1776701"/>
                        <a:gd name="connsiteX6" fmla="*/ 0 w 2069470"/>
                        <a:gd name="connsiteY6" fmla="*/ 888351 h 1776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69470" h="1776701">
                          <a:moveTo>
                            <a:pt x="0" y="888351"/>
                          </a:moveTo>
                          <a:lnTo>
                            <a:pt x="444175" y="0"/>
                          </a:lnTo>
                          <a:lnTo>
                            <a:pt x="1625295" y="0"/>
                          </a:lnTo>
                          <a:lnTo>
                            <a:pt x="2069470" y="888351"/>
                          </a:lnTo>
                          <a:lnTo>
                            <a:pt x="1625295" y="1776701"/>
                          </a:lnTo>
                          <a:lnTo>
                            <a:pt x="444175" y="1776701"/>
                          </a:lnTo>
                          <a:lnTo>
                            <a:pt x="0" y="888351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2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lumMod val="88000"/>
                          </a:schemeClr>
                        </a:gs>
                      </a:gsLst>
                    </a:gradFill>
                    <a:ln w="25400">
                      <a:solidFill>
                        <a:schemeClr val="accent6">
                          <a:lumMod val="50000"/>
                          <a:alpha val="60000"/>
                        </a:schemeClr>
                      </a:solidFill>
                    </a:ln>
                  </p:spPr>
                  <p:style>
                    <a:ln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3">
                      <a:scrgbClr r="0" g="0" b="0"/>
                    </a:fillRef>
                    <a:effect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320514" tIns="290411" rIns="320514" bIns="290411" numCol="1" spcCol="1270" anchor="ctr" anchorCtr="0">
                      <a:noAutofit/>
                    </a:bodyPr>
                    <a:lstStyle/>
                    <a:p>
                      <a:pPr lvl="0" algn="ctr" defTabSz="488950">
                        <a:spcBef>
                          <a:spcPct val="0"/>
                        </a:spcBef>
                        <a:spcAft>
                          <a:spcPts val="300"/>
                        </a:spcAft>
                        <a:defRPr/>
                      </a:pPr>
                      <a:r>
                        <a:rPr lang="en-US" sz="1400" b="1" dirty="0">
                          <a:solidFill>
                            <a:prstClr val="white"/>
                          </a:solidFill>
                          <a:latin typeface="Gill Sans MT" pitchFamily="34" charset="0"/>
                        </a:rPr>
                        <a:t>Step 1</a:t>
                      </a:r>
                    </a:p>
                    <a:p>
                      <a:pPr marL="0" marR="0" lvl="0" indent="0" algn="ctr" defTabSz="533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prstClr val="white"/>
                          </a:solidFill>
                          <a:latin typeface="Gill Sans MT" pitchFamily="34" charset="0"/>
                        </a:rPr>
                        <a:t>Remove the Mic from the Charging Dock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 pitchFamily="34" charset="0"/>
                      </a:endParaRPr>
                    </a:p>
                  </p:txBody>
                </p:sp>
                <p:sp>
                  <p:nvSpPr>
                    <p:cNvPr id="27" name="Hexagon 26"/>
                    <p:cNvSpPr/>
                    <p:nvPr/>
                  </p:nvSpPr>
                  <p:spPr>
                    <a:xfrm>
                      <a:off x="4745612" y="2670194"/>
                      <a:ext cx="250537" cy="218419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</p:spPr>
                  <p:style>
                    <a:ln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3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</p:sp>
              </p:grpSp>
              <p:sp>
                <p:nvSpPr>
                  <p:cNvPr id="36" name="Hexagon 35" descr="landscape with hills and houses"/>
                  <p:cNvSpPr/>
                  <p:nvPr/>
                </p:nvSpPr>
                <p:spPr>
                  <a:xfrm>
                    <a:off x="789004" y="3065819"/>
                    <a:ext cx="2147795" cy="1865003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1">
                    <a:blip r:embed="rId3"/>
                    <a:srcRect/>
                    <a:stretch>
                      <a:fillRect l="-4022" t="8055" r="-4022" b="8055"/>
                    </a:stretch>
                  </a:blipFill>
                  <a:ln w="25400">
                    <a:solidFill>
                      <a:schemeClr val="accent6">
                        <a:lumMod val="50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4642293" y="2961180"/>
                    <a:ext cx="2147795" cy="1865003"/>
                    <a:chOff x="7303391" y="485607"/>
                    <a:chExt cx="2147795" cy="1865003"/>
                  </a:xfrm>
                </p:grpSpPr>
                <p:sp>
                  <p:nvSpPr>
                    <p:cNvPr id="30" name="Freeform 29"/>
                    <p:cNvSpPr/>
                    <p:nvPr/>
                  </p:nvSpPr>
                  <p:spPr>
                    <a:xfrm>
                      <a:off x="7303391" y="485607"/>
                      <a:ext cx="2147795" cy="1865003"/>
                    </a:xfrm>
                    <a:custGeom>
                      <a:avLst/>
                      <a:gdLst>
                        <a:gd name="connsiteX0" fmla="*/ 0 w 2069470"/>
                        <a:gd name="connsiteY0" fmla="*/ 888351 h 1776701"/>
                        <a:gd name="connsiteX1" fmla="*/ 444175 w 2069470"/>
                        <a:gd name="connsiteY1" fmla="*/ 0 h 1776701"/>
                        <a:gd name="connsiteX2" fmla="*/ 1625295 w 2069470"/>
                        <a:gd name="connsiteY2" fmla="*/ 0 h 1776701"/>
                        <a:gd name="connsiteX3" fmla="*/ 2069470 w 2069470"/>
                        <a:gd name="connsiteY3" fmla="*/ 888351 h 1776701"/>
                        <a:gd name="connsiteX4" fmla="*/ 1625295 w 2069470"/>
                        <a:gd name="connsiteY4" fmla="*/ 1776701 h 1776701"/>
                        <a:gd name="connsiteX5" fmla="*/ 444175 w 2069470"/>
                        <a:gd name="connsiteY5" fmla="*/ 1776701 h 1776701"/>
                        <a:gd name="connsiteX6" fmla="*/ 0 w 2069470"/>
                        <a:gd name="connsiteY6" fmla="*/ 888351 h 17767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69470" h="1776701">
                          <a:moveTo>
                            <a:pt x="0" y="888351"/>
                          </a:moveTo>
                          <a:lnTo>
                            <a:pt x="444175" y="0"/>
                          </a:lnTo>
                          <a:lnTo>
                            <a:pt x="1625295" y="0"/>
                          </a:lnTo>
                          <a:lnTo>
                            <a:pt x="2069470" y="888351"/>
                          </a:lnTo>
                          <a:lnTo>
                            <a:pt x="1625295" y="1776701"/>
                          </a:lnTo>
                          <a:lnTo>
                            <a:pt x="444175" y="1776701"/>
                          </a:lnTo>
                          <a:lnTo>
                            <a:pt x="0" y="888351"/>
                          </a:lnTo>
                          <a:close/>
                        </a:path>
                      </a:pathLst>
                    </a:custGeom>
                    <a:ln w="25400">
                      <a:solidFill>
                        <a:schemeClr val="accent6">
                          <a:lumMod val="50000"/>
                          <a:alpha val="60000"/>
                        </a:schemeClr>
                      </a:solidFill>
                    </a:ln>
                  </p:spPr>
                  <p:style>
                    <a:ln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320514" tIns="289141" rIns="320514" bIns="289141" numCol="1" spcCol="1270" anchor="ctr" anchorCtr="0">
                      <a:noAutofit/>
                    </a:bodyPr>
                    <a:lstStyle/>
                    <a:p>
                      <a:pPr lvl="0" algn="ctr" defTabSz="488950">
                        <a:spcBef>
                          <a:spcPct val="0"/>
                        </a:spcBef>
                        <a:spcAft>
                          <a:spcPts val="300"/>
                        </a:spcAft>
                        <a:defRPr/>
                      </a:pPr>
                      <a:r>
                        <a:rPr lang="en-US" sz="1400" b="1" dirty="0">
                          <a:solidFill>
                            <a:prstClr val="white"/>
                          </a:solidFill>
                          <a:latin typeface="Gill Sans MT" pitchFamily="34" charset="0"/>
                        </a:rPr>
                        <a:t>Step 2</a:t>
                      </a:r>
                    </a:p>
                    <a:p>
                      <a:pPr lvl="0" algn="ctr" defTabSz="488950">
                        <a:spcBef>
                          <a:spcPct val="0"/>
                        </a:spcBef>
                        <a:spcAft>
                          <a:spcPts val="300"/>
                        </a:spcAft>
                        <a:defRPr/>
                      </a:pPr>
                      <a:r>
                        <a:rPr lang="en-US" sz="1400" dirty="0">
                          <a:solidFill>
                            <a:prstClr val="white"/>
                          </a:solidFill>
                          <a:latin typeface="Gill Sans MT" pitchFamily="34" charset="0"/>
                        </a:rPr>
                        <a:t>Flip the switch to ON </a:t>
                      </a:r>
                    </a:p>
                    <a:p>
                      <a:pPr lvl="0" algn="ctr" defTabSz="488950">
                        <a:spcBef>
                          <a:spcPct val="0"/>
                        </a:spcBef>
                        <a:spcAft>
                          <a:spcPts val="300"/>
                        </a:spcAft>
                        <a:defRPr/>
                      </a:pPr>
                      <a:r>
                        <a:rPr lang="en-US" sz="1400" dirty="0">
                          <a:solidFill>
                            <a:prstClr val="white"/>
                          </a:solidFill>
                          <a:latin typeface="Gill Sans MT" pitchFamily="34" charset="0"/>
                        </a:rPr>
                        <a:t>Green light will light up</a:t>
                      </a:r>
                    </a:p>
                  </p:txBody>
                </p:sp>
                <p:sp>
                  <p:nvSpPr>
                    <p:cNvPr id="31" name="Hexagon 30"/>
                    <p:cNvSpPr/>
                    <p:nvPr/>
                  </p:nvSpPr>
                  <p:spPr>
                    <a:xfrm>
                      <a:off x="8731249" y="638495"/>
                      <a:ext cx="250538" cy="218418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</p:spPr>
                  <p:style>
                    <a:ln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3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</p:sp>
              </p:grp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1121514" y="2048163"/>
                    <a:ext cx="3685443" cy="2203666"/>
                    <a:chOff x="1894817" y="2428341"/>
                    <a:chExt cx="3685443" cy="2203666"/>
                  </a:xfrm>
                </p:grpSpPr>
                <p:sp>
                  <p:nvSpPr>
                    <p:cNvPr id="28" name="Hexagon 27" descr="large and twisted tree in a forest">
                      <a:hlinkClick r:id="rId4" action="ppaction://hlinksldjump"/>
                    </p:cNvPr>
                    <p:cNvSpPr/>
                    <p:nvPr/>
                  </p:nvSpPr>
                  <p:spPr>
                    <a:xfrm>
                      <a:off x="3432465" y="2428341"/>
                      <a:ext cx="2147795" cy="1865003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blipFill dpi="0" rotWithShape="1">
                      <a:blip r:embed="rId5"/>
                      <a:srcRect/>
                      <a:stretch>
                        <a:fillRect l="-4022" t="8050" r="-4022" b="8050"/>
                      </a:stretch>
                    </a:blipFill>
                    <a:ln w="25400">
                      <a:solidFill>
                        <a:schemeClr val="accent6">
                          <a:lumMod val="50000"/>
                          <a:alpha val="60000"/>
                        </a:schemeClr>
                      </a:solidFill>
                    </a:ln>
                  </p:spPr>
                  <p:style>
                    <a:ln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rgbClr r="0" g="0" b="0"/>
                    </a:fillRef>
                    <a:effectRef idx="2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</p:sp>
                <p:sp>
                  <p:nvSpPr>
                    <p:cNvPr id="2" name="TextBox 1"/>
                    <p:cNvSpPr txBox="1"/>
                    <p:nvPr/>
                  </p:nvSpPr>
                  <p:spPr>
                    <a:xfrm>
                      <a:off x="1894817" y="3836852"/>
                      <a:ext cx="1489849" cy="795155"/>
                    </a:xfrm>
                    <a:prstGeom prst="rect">
                      <a:avLst/>
                    </a:prstGeom>
                    <a:gradFill>
                      <a:gsLst>
                        <a:gs pos="100000">
                          <a:srgbClr val="164572">
                            <a:alpha val="20000"/>
                          </a:srgbClr>
                        </a:gs>
                        <a:gs pos="20000">
                          <a:schemeClr val="accent1">
                            <a:hueOff val="0"/>
                            <a:satOff val="0"/>
                            <a:lumOff val="0"/>
                            <a:tint val="98000"/>
                            <a:hueMod val="94000"/>
                            <a:satMod val="130000"/>
                            <a:lumMod val="128000"/>
                            <a:alpha val="48000"/>
                          </a:schemeClr>
                        </a:gs>
                        <a:gs pos="55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lumMod val="88000"/>
                          </a:schemeClr>
                        </a:gs>
                      </a:gsLst>
                      <a:lin ang="5400000" scaled="0"/>
                    </a:gradFill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prstClr val="white"/>
                          </a:solidFill>
                          <a:latin typeface="Century Gothic" panose="020B0502020202020204"/>
                        </a:rPr>
                        <a:t>The Mic and Charging dock is on the left side of the Lectern table 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" name="Hexagon 31" descr="beautiful lake with mountain in the background"/>
                  <p:cNvSpPr/>
                  <p:nvPr/>
                </p:nvSpPr>
                <p:spPr>
                  <a:xfrm>
                    <a:off x="6563919" y="3896796"/>
                    <a:ext cx="2147795" cy="1825521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1">
                    <a:blip r:embed="rId6"/>
                    <a:srcRect/>
                    <a:stretch>
                      <a:fillRect l="-16028" t="8050" r="-16028" b="8050"/>
                    </a:stretch>
                  </a:blipFill>
                  <a:ln w="25400">
                    <a:solidFill>
                      <a:schemeClr val="accent6">
                        <a:lumMod val="50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grpSp>
                <p:nvGrpSpPr>
                  <p:cNvPr id="6" name="Group 5"/>
                  <p:cNvGrpSpPr/>
                  <p:nvPr/>
                </p:nvGrpSpPr>
                <p:grpSpPr>
                  <a:xfrm>
                    <a:off x="4465562" y="966503"/>
                    <a:ext cx="2147795" cy="1865003"/>
                    <a:chOff x="2377440" y="3774528"/>
                    <a:chExt cx="2069470" cy="1776701"/>
                  </a:xfrm>
                </p:grpSpPr>
                <p:sp>
                  <p:nvSpPr>
                    <p:cNvPr id="20" name="Hexagon 19"/>
                    <p:cNvSpPr/>
                    <p:nvPr/>
                  </p:nvSpPr>
                  <p:spPr>
                    <a:xfrm>
                      <a:off x="2377440" y="3774528"/>
                      <a:ext cx="2069470" cy="1776701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blipFill dpi="0" rotWithShape="1">
                      <a:blip r:embed="rId7"/>
                      <a:srcRect/>
                      <a:stretch>
                        <a:fillRect l="-10092" t="8055" r="-10092" b="8055"/>
                      </a:stretch>
                    </a:blipFill>
                    <a:ln w="25400">
                      <a:solidFill>
                        <a:schemeClr val="accent6">
                          <a:lumMod val="50000"/>
                          <a:alpha val="60000"/>
                        </a:schemeClr>
                      </a:solidFill>
                    </a:ln>
                  </p:spPr>
                  <p:style>
                    <a:ln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rgbClr r="0" g="0" b="0"/>
                    </a:fillRef>
                    <a:effectRef idx="2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</p:sp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2602861" y="4269597"/>
                      <a:ext cx="184731" cy="2308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4" name="Hexagon 23" descr="foggy forrest trees"/>
                  <p:cNvSpPr/>
                  <p:nvPr/>
                </p:nvSpPr>
                <p:spPr>
                  <a:xfrm>
                    <a:off x="6344606" y="-187309"/>
                    <a:ext cx="2148840" cy="186537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0">
                    <a:blip r:embed="rId8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 l="3000" t="10000" r="3000" b="8000"/>
                    </a:stretch>
                  </a:blipFill>
                  <a:ln w="25400">
                    <a:solidFill>
                      <a:schemeClr val="accent6">
                        <a:lumMod val="50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8137890" y="1003061"/>
                  <a:ext cx="2057120" cy="3599829"/>
                  <a:chOff x="8137890" y="1003061"/>
                  <a:chExt cx="2057120" cy="3599829"/>
                </a:xfrm>
              </p:grpSpPr>
              <p:sp>
                <p:nvSpPr>
                  <p:cNvPr id="42" name="Hexagon 41" descr="foggy forrest trees"/>
                  <p:cNvSpPr/>
                  <p:nvPr/>
                </p:nvSpPr>
                <p:spPr>
                  <a:xfrm>
                    <a:off x="8137890" y="1003061"/>
                    <a:ext cx="1996887" cy="1732851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0">
                    <a:blip r:embed="rId9"/>
                    <a:srcRect/>
                    <a:stretch>
                      <a:fillRect l="3000" t="15000" r="3000" b="12000"/>
                    </a:stretch>
                  </a:blipFill>
                  <a:ln w="25400">
                    <a:solidFill>
                      <a:schemeClr val="accent6">
                        <a:lumMod val="50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47" name="Hexagon 46" descr="foggy forrest trees"/>
                  <p:cNvSpPr/>
                  <p:nvPr/>
                </p:nvSpPr>
                <p:spPr>
                  <a:xfrm>
                    <a:off x="8198123" y="2870039"/>
                    <a:ext cx="1996887" cy="1732851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0">
                    <a:blip r:embed="rId10"/>
                    <a:srcRect/>
                    <a:stretch>
                      <a:fillRect l="-12000" t="10000" r="-6000" b="8000"/>
                    </a:stretch>
                  </a:blipFill>
                  <a:ln w="25400">
                    <a:solidFill>
                      <a:schemeClr val="accent6">
                        <a:lumMod val="50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8553082" y="4229454"/>
                    <a:ext cx="1331454" cy="212241"/>
                  </a:xfrm>
                  <a:prstGeom prst="rect">
                    <a:avLst/>
                  </a:prstGeom>
                  <a:solidFill>
                    <a:schemeClr val="bg2">
                      <a:alpha val="45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lvl="0" defTabSz="533400">
                      <a:spcBef>
                        <a:spcPct val="0"/>
                      </a:spcBef>
                      <a:spcAft>
                        <a:spcPts val="300"/>
                      </a:spcAft>
                      <a:defRPr/>
                    </a:pPr>
                    <a:r>
                      <a:rPr lang="en-US" sz="900" dirty="0">
                        <a:solidFill>
                          <a:prstClr val="white"/>
                        </a:solidFill>
                        <a:latin typeface="Gill Sans MT" pitchFamily="34" charset="0"/>
                      </a:rPr>
                      <a:t>Fully charged as indicated</a:t>
                    </a:r>
                  </a:p>
                </p:txBody>
              </p:sp>
            </p:grpSp>
            <p:sp>
              <p:nvSpPr>
                <p:cNvPr id="51" name="Hexagon 50" descr="foggy forrest trees"/>
                <p:cNvSpPr/>
                <p:nvPr/>
              </p:nvSpPr>
              <p:spPr>
                <a:xfrm>
                  <a:off x="6409932" y="2044564"/>
                  <a:ext cx="1996887" cy="1732851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 dpi="0" rotWithShape="0">
                  <a:blip r:embed="rId11"/>
                  <a:srcRect/>
                  <a:stretch>
                    <a:fillRect l="3000" t="10000" r="3000" b="8000"/>
                  </a:stretch>
                </a:blipFill>
                <a:ln w="25400">
                  <a:solidFill>
                    <a:schemeClr val="accent6">
                      <a:lumMod val="50000"/>
                      <a:alpha val="60000"/>
                    </a:schemeClr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6739271" y="2594492"/>
                  <a:ext cx="1384496" cy="954107"/>
                </a:xfrm>
                <a:prstGeom prst="rect">
                  <a:avLst/>
                </a:prstGeom>
                <a:gradFill>
                  <a:gsLst>
                    <a:gs pos="100000">
                      <a:srgbClr val="164572">
                        <a:alpha val="20000"/>
                      </a:srgbClr>
                    </a:gs>
                    <a:gs pos="20000">
                      <a:schemeClr val="accent1">
                        <a:hueOff val="0"/>
                        <a:satOff val="0"/>
                        <a:lumOff val="0"/>
                        <a:tint val="98000"/>
                        <a:hueMod val="94000"/>
                        <a:satMod val="130000"/>
                        <a:lumMod val="128000"/>
                        <a:alpha val="48000"/>
                      </a:schemeClr>
                    </a:gs>
                    <a:gs pos="55000">
                      <a:schemeClr val="accent1">
                        <a:hueOff val="0"/>
                        <a:satOff val="0"/>
                        <a:lumOff val="0"/>
                        <a:alphaOff val="0"/>
                        <a:shade val="94000"/>
                        <a:lumMod val="88000"/>
                      </a:schemeClr>
                    </a:gs>
                  </a:gsLst>
                  <a:lin ang="5400000" scaled="0"/>
                </a:gra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b="1" dirty="0">
                      <a:solidFill>
                        <a:prstClr val="white"/>
                      </a:solidFill>
                      <a:latin typeface="Century Gothic" panose="020B0502020202020204"/>
                    </a:rPr>
                    <a:t>Step 3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</a:rPr>
                    <a:t>Mic Volume is from the Touch Panel</a:t>
                  </a:r>
                </a:p>
              </p:txBody>
            </p:sp>
          </p:grpSp>
          <p:sp>
            <p:nvSpPr>
              <p:cNvPr id="53" name="Freeform 52"/>
              <p:cNvSpPr/>
              <p:nvPr/>
            </p:nvSpPr>
            <p:spPr>
              <a:xfrm>
                <a:off x="9895481" y="1905859"/>
                <a:ext cx="1995916" cy="1732504"/>
              </a:xfrm>
              <a:custGeom>
                <a:avLst/>
                <a:gdLst>
                  <a:gd name="connsiteX0" fmla="*/ 0 w 2069470"/>
                  <a:gd name="connsiteY0" fmla="*/ 888351 h 1776701"/>
                  <a:gd name="connsiteX1" fmla="*/ 444175 w 2069470"/>
                  <a:gd name="connsiteY1" fmla="*/ 0 h 1776701"/>
                  <a:gd name="connsiteX2" fmla="*/ 1625295 w 2069470"/>
                  <a:gd name="connsiteY2" fmla="*/ 0 h 1776701"/>
                  <a:gd name="connsiteX3" fmla="*/ 2069470 w 2069470"/>
                  <a:gd name="connsiteY3" fmla="*/ 888351 h 1776701"/>
                  <a:gd name="connsiteX4" fmla="*/ 1625295 w 2069470"/>
                  <a:gd name="connsiteY4" fmla="*/ 1776701 h 1776701"/>
                  <a:gd name="connsiteX5" fmla="*/ 444175 w 2069470"/>
                  <a:gd name="connsiteY5" fmla="*/ 1776701 h 1776701"/>
                  <a:gd name="connsiteX6" fmla="*/ 0 w 2069470"/>
                  <a:gd name="connsiteY6" fmla="*/ 888351 h 177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9470" h="1776701">
                    <a:moveTo>
                      <a:pt x="0" y="888351"/>
                    </a:moveTo>
                    <a:lnTo>
                      <a:pt x="444175" y="0"/>
                    </a:lnTo>
                    <a:lnTo>
                      <a:pt x="1625295" y="0"/>
                    </a:lnTo>
                    <a:lnTo>
                      <a:pt x="2069470" y="888351"/>
                    </a:lnTo>
                    <a:lnTo>
                      <a:pt x="1625295" y="1776701"/>
                    </a:lnTo>
                    <a:lnTo>
                      <a:pt x="444175" y="1776701"/>
                    </a:lnTo>
                    <a:lnTo>
                      <a:pt x="0" y="888351"/>
                    </a:lnTo>
                    <a:close/>
                  </a:path>
                </a:pathLst>
              </a:custGeom>
              <a:gradFill flip="none" rotWithShape="1">
                <a:gsLst>
                  <a:gs pos="13000">
                    <a:schemeClr val="accent1">
                      <a:hueOff val="0"/>
                      <a:satOff val="0"/>
                      <a:lumOff val="0"/>
                      <a:alphaOff val="0"/>
                      <a:tint val="98000"/>
                      <a:hueMod val="94000"/>
                      <a:satMod val="130000"/>
                      <a:lumMod val="128000"/>
                    </a:schemeClr>
                  </a:gs>
                  <a:gs pos="88000">
                    <a:schemeClr val="accent1">
                      <a:hueOff val="0"/>
                      <a:satOff val="0"/>
                      <a:lumOff val="0"/>
                      <a:alphaOff val="0"/>
                      <a:shade val="94000"/>
                      <a:lumMod val="88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5400"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514" tIns="289141" rIns="320514" bIns="289141" numCol="1" spcCol="1270" anchor="ctr" anchorCtr="0">
                <a:noAutofit/>
              </a:bodyPr>
              <a:lstStyle/>
              <a:p>
                <a:pPr lvl="0" algn="ctr" defTabSz="488950">
                  <a:spcBef>
                    <a:spcPct val="0"/>
                  </a:spcBef>
                  <a:spcAft>
                    <a:spcPts val="30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Gill Sans MT" pitchFamily="34" charset="0"/>
                  </a:rPr>
                  <a:t>Step 4</a:t>
                </a:r>
              </a:p>
              <a:p>
                <a:pPr lvl="0" algn="ctr" defTabSz="488950">
                  <a:spcBef>
                    <a:spcPct val="0"/>
                  </a:spcBef>
                  <a:spcAft>
                    <a:spcPts val="300"/>
                  </a:spcAft>
                  <a:defRPr/>
                </a:pPr>
                <a:r>
                  <a:rPr lang="en-US" sz="1400" dirty="0">
                    <a:solidFill>
                      <a:prstClr val="white"/>
                    </a:solidFill>
                    <a:latin typeface="Gill Sans MT" pitchFamily="34" charset="0"/>
                  </a:rPr>
                  <a:t>Put to charge after use </a:t>
                </a: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6338254" y="5165256"/>
              <a:ext cx="1151888" cy="369332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pPr lvl="0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Gill Sans MT" pitchFamily="34" charset="0"/>
                </a:rPr>
                <a:t>Red Light indicates charging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09600" y="247575"/>
            <a:ext cx="10972800" cy="6234317"/>
          </a:xfrm>
          <a:prstGeom prst="rect">
            <a:avLst/>
          </a:prstGeom>
          <a:noFill/>
        </p:spPr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13771"/>
            <a:ext cx="3377554" cy="584775"/>
          </a:xfrm>
          <a:prstGeom prst="rect">
            <a:avLst/>
          </a:prstGeom>
          <a:solidFill>
            <a:schemeClr val="tx1">
              <a:lumMod val="95000"/>
              <a:alpha val="4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>
                  <a:solidFill>
                    <a:schemeClr val="bg1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/>
              </a:rPr>
              <a:t>Microphone</a:t>
            </a:r>
            <a:endParaRPr kumimoji="0" lang="en-US" sz="3200" b="0" i="0" u="none" strike="noStrike" kern="1200" cap="none" spc="0" normalizeH="0" baseline="0" noProof="0" dirty="0">
              <a:ln w="0">
                <a:solidFill>
                  <a:schemeClr val="bg1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582453" y="247575"/>
            <a:ext cx="2152351" cy="369332"/>
            <a:chOff x="9582453" y="247575"/>
            <a:chExt cx="2152351" cy="369332"/>
          </a:xfrm>
        </p:grpSpPr>
        <p:sp>
          <p:nvSpPr>
            <p:cNvPr id="12" name="Rounded Rectangle 11">
              <a:hlinkClick r:id="rId12" action="ppaction://hlinksldjump"/>
            </p:cNvPr>
            <p:cNvSpPr/>
            <p:nvPr/>
          </p:nvSpPr>
          <p:spPr>
            <a:xfrm>
              <a:off x="9851268" y="247575"/>
              <a:ext cx="1578731" cy="369332"/>
            </a:xfrm>
            <a:prstGeom prst="roundRect">
              <a:avLst/>
            </a:prstGeom>
            <a:solidFill>
              <a:schemeClr val="tx1">
                <a:alpha val="4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82453" y="247575"/>
              <a:ext cx="2152351" cy="3693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prstClr val="white">
                      <a:alpha val="61000"/>
                    </a:prstClr>
                  </a:solidFill>
                  <a:effectLst>
                    <a:glow rad="127000">
                      <a:prstClr val="white">
                        <a:alpha val="64000"/>
                      </a:prstClr>
                    </a:glow>
                    <a:outerShdw blurRad="12700" dist="38100" dir="2700000" algn="tl" rotWithShape="0">
                      <a:prstClr val="black">
                        <a:lumMod val="50000"/>
                      </a:prst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  <a:hlinkClick r:id="" action="ppaction://hlinkshowjump?jump=firstslide"/>
                </a:rPr>
                <a:t>Main page</a:t>
              </a:r>
              <a:endParaRPr kumimoji="0" lang="en-US" sz="18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>
                    <a:alpha val="61000"/>
                  </a:prstClr>
                </a:solidFill>
                <a:effectLst>
                  <a:glow rad="127000">
                    <a:prstClr val="white">
                      <a:alpha val="64000"/>
                    </a:prstClr>
                  </a:glow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420478" y="3929182"/>
            <a:ext cx="1283045" cy="253916"/>
          </a:xfrm>
          <a:prstGeom prst="rect">
            <a:avLst/>
          </a:prstGeom>
          <a:solidFill>
            <a:schemeClr val="bg2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lvl="0" algn="ctr" defTabSz="53340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050" b="1" dirty="0">
                <a:solidFill>
                  <a:prstClr val="white"/>
                </a:solidFill>
                <a:latin typeface="Gill Sans MT" pitchFamily="34" charset="0"/>
              </a:rPr>
              <a:t>Charging Station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58321" y="2675468"/>
            <a:ext cx="1445184" cy="369332"/>
          </a:xfrm>
          <a:prstGeom prst="rect">
            <a:avLst/>
          </a:prstGeom>
          <a:solidFill>
            <a:schemeClr val="bg2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lvl="0" defTabSz="533400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900" dirty="0">
                <a:solidFill>
                  <a:prstClr val="white"/>
                </a:solidFill>
                <a:latin typeface="Gill Sans MT" pitchFamily="34" charset="0"/>
              </a:rPr>
              <a:t>Mic and its body pack </a:t>
            </a:r>
            <a:br>
              <a:rPr lang="en-US" sz="900" dirty="0">
                <a:solidFill>
                  <a:prstClr val="white"/>
                </a:solidFill>
                <a:latin typeface="Gill Sans MT" pitchFamily="34" charset="0"/>
              </a:rPr>
            </a:br>
            <a:r>
              <a:rPr lang="en-US" sz="900" dirty="0">
                <a:solidFill>
                  <a:prstClr val="white"/>
                </a:solidFill>
                <a:latin typeface="Gill Sans MT" pitchFamily="34" charset="0"/>
              </a:rPr>
              <a:t>receiver </a:t>
            </a:r>
          </a:p>
        </p:txBody>
      </p:sp>
    </p:spTree>
    <p:extLst>
      <p:ext uri="{BB962C8B-B14F-4D97-AF65-F5344CB8AC3E}">
        <p14:creationId xmlns:p14="http://schemas.microsoft.com/office/powerpoint/2010/main" val="29324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E8BBC433-9FC8-40CE-8D2C-F40DDF51F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Graphic Layout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35597"/>
            <a:ext cx="4309620" cy="584775"/>
          </a:xfrm>
          <a:prstGeom prst="rect">
            <a:avLst/>
          </a:prstGeom>
          <a:solidFill>
            <a:schemeClr val="tx1">
              <a:lumMod val="95000"/>
              <a:alpha val="4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>
                  <a:solidFill>
                    <a:schemeClr val="bg1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/>
              </a:rPr>
              <a:t>Video Recording</a:t>
            </a:r>
            <a:endParaRPr kumimoji="0" lang="en-US" sz="3200" b="0" i="0" u="none" strike="noStrike" kern="1200" cap="none" spc="0" normalizeH="0" baseline="0" noProof="0" dirty="0">
              <a:ln w="0">
                <a:solidFill>
                  <a:schemeClr val="bg1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306" y="-19451"/>
            <a:ext cx="12071388" cy="6818062"/>
            <a:chOff x="270777" y="247575"/>
            <a:chExt cx="11464023" cy="6372813"/>
          </a:xfrm>
        </p:grpSpPr>
        <p:sp>
          <p:nvSpPr>
            <p:cNvPr id="17" name="Rectangle 16"/>
            <p:cNvSpPr/>
            <p:nvPr/>
          </p:nvSpPr>
          <p:spPr>
            <a:xfrm>
              <a:off x="609600" y="247575"/>
              <a:ext cx="10972800" cy="6234317"/>
            </a:xfrm>
            <a:prstGeom prst="rect">
              <a:avLst/>
            </a:prstGeom>
            <a:noFill/>
          </p:spPr>
        </p:sp>
        <p:grpSp>
          <p:nvGrpSpPr>
            <p:cNvPr id="11" name="Group 10"/>
            <p:cNvGrpSpPr/>
            <p:nvPr/>
          </p:nvGrpSpPr>
          <p:grpSpPr>
            <a:xfrm>
              <a:off x="626670" y="5587466"/>
              <a:ext cx="2152351" cy="375795"/>
              <a:chOff x="9980523" y="-256907"/>
              <a:chExt cx="2152351" cy="375795"/>
            </a:xfrm>
          </p:grpSpPr>
          <p:sp>
            <p:nvSpPr>
              <p:cNvPr id="12" name="Rounded Rectangle 11">
                <a:hlinkClick r:id="rId3" action="ppaction://hlinksldjump"/>
              </p:cNvPr>
              <p:cNvSpPr/>
              <p:nvPr/>
            </p:nvSpPr>
            <p:spPr>
              <a:xfrm>
                <a:off x="10244815" y="-250444"/>
                <a:ext cx="1578731" cy="369332"/>
              </a:xfrm>
              <a:prstGeom prst="roundRect">
                <a:avLst/>
              </a:prstGeom>
              <a:solidFill>
                <a:schemeClr val="tx1">
                  <a:alpha val="4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9980523" y="-256907"/>
                <a:ext cx="2152351" cy="345213"/>
              </a:xfrm>
              <a:prstGeom prst="rect">
                <a:avLst/>
              </a:prstGeom>
              <a:noFill/>
              <a:effectLst>
                <a:softEdge rad="12700"/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 w="9525">
                      <a:solidFill>
                        <a:prstClr val="black"/>
                      </a:solidFill>
                      <a:prstDash val="solid"/>
                    </a:ln>
                    <a:solidFill>
                      <a:prstClr val="white">
                        <a:alpha val="61000"/>
                      </a:prstClr>
                    </a:solidFill>
                    <a:effectLst>
                      <a:glow rad="127000">
                        <a:prstClr val="white">
                          <a:alpha val="64000"/>
                        </a:prstClr>
                      </a:glow>
                      <a:outerShdw blurRad="12700" dist="38100" dir="2700000" algn="tl" rotWithShape="0">
                        <a:prstClr val="black">
                          <a:lumMod val="50000"/>
                        </a:prstClr>
                      </a:outerShdw>
                    </a:effectLst>
                    <a:uLnTx/>
                    <a:uFillTx/>
                    <a:latin typeface="Century Gothic" panose="020B0502020202020204"/>
                    <a:ea typeface="+mn-ea"/>
                    <a:cs typeface="+mn-cs"/>
                    <a:hlinkClick r:id="" action="ppaction://hlinkshowjump?jump=firstslide"/>
                  </a:rPr>
                  <a:t>Main page</a:t>
                </a:r>
                <a:endParaRPr kumimoji="0" lang="en-US" sz="1800" b="1" i="0" u="none" strike="noStrike" kern="1200" cap="none" spc="0" normalizeH="0" baseline="0" noProof="0" dirty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prstClr val="white">
                      <a:alpha val="61000"/>
                    </a:prstClr>
                  </a:solidFill>
                  <a:effectLst>
                    <a:glow rad="127000">
                      <a:prstClr val="white">
                        <a:alpha val="64000"/>
                      </a:prstClr>
                    </a:glow>
                    <a:outerShdw blurRad="12700" dist="38100" dir="2700000" algn="tl" rotWithShape="0">
                      <a:prstClr val="black">
                        <a:lumMod val="50000"/>
                      </a:prstClr>
                    </a:outerShdw>
                  </a:effectLst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Freeform 25"/>
            <p:cNvSpPr/>
            <p:nvPr/>
          </p:nvSpPr>
          <p:spPr>
            <a:xfrm>
              <a:off x="5032305" y="1277066"/>
              <a:ext cx="1898293" cy="1723550"/>
            </a:xfrm>
            <a:custGeom>
              <a:avLst/>
              <a:gdLst>
                <a:gd name="connsiteX0" fmla="*/ 0 w 2069470"/>
                <a:gd name="connsiteY0" fmla="*/ 888351 h 1776701"/>
                <a:gd name="connsiteX1" fmla="*/ 444175 w 2069470"/>
                <a:gd name="connsiteY1" fmla="*/ 0 h 1776701"/>
                <a:gd name="connsiteX2" fmla="*/ 1625295 w 2069470"/>
                <a:gd name="connsiteY2" fmla="*/ 0 h 1776701"/>
                <a:gd name="connsiteX3" fmla="*/ 2069470 w 2069470"/>
                <a:gd name="connsiteY3" fmla="*/ 888351 h 1776701"/>
                <a:gd name="connsiteX4" fmla="*/ 1625295 w 2069470"/>
                <a:gd name="connsiteY4" fmla="*/ 1776701 h 1776701"/>
                <a:gd name="connsiteX5" fmla="*/ 444175 w 2069470"/>
                <a:gd name="connsiteY5" fmla="*/ 1776701 h 1776701"/>
                <a:gd name="connsiteX6" fmla="*/ 0 w 2069470"/>
                <a:gd name="connsiteY6" fmla="*/ 888351 h 177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470" h="1776701">
                  <a:moveTo>
                    <a:pt x="0" y="888351"/>
                  </a:moveTo>
                  <a:lnTo>
                    <a:pt x="444175" y="0"/>
                  </a:lnTo>
                  <a:lnTo>
                    <a:pt x="1625295" y="0"/>
                  </a:lnTo>
                  <a:lnTo>
                    <a:pt x="2069470" y="888351"/>
                  </a:lnTo>
                  <a:lnTo>
                    <a:pt x="1625295" y="1776701"/>
                  </a:lnTo>
                  <a:lnTo>
                    <a:pt x="444175" y="1776701"/>
                  </a:lnTo>
                  <a:lnTo>
                    <a:pt x="0" y="888351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lumMod val="88000"/>
                  </a:schemeClr>
                </a:gs>
              </a:gsLst>
            </a:gradFill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0514" tIns="290411" rIns="320514" bIns="290411" numCol="1" spcCol="1270" anchor="ctr" anchorCtr="0">
              <a:noAutofit/>
            </a:bodyPr>
            <a:lstStyle/>
            <a:p>
              <a:pPr lvl="0" algn="ctr" defTabSz="48895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Gill Sans MT" pitchFamily="34" charset="0"/>
                </a:rPr>
                <a:t>Step 3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itchFamily="34" charset="0"/>
                </a:rPr>
                <a:t>Select from the Basic Layout Selection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70777" y="400840"/>
              <a:ext cx="11464023" cy="6219548"/>
              <a:chOff x="289451" y="-58413"/>
              <a:chExt cx="11953925" cy="6273227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6911144" y="1770412"/>
                <a:ext cx="1995915" cy="1732504"/>
              </a:xfrm>
              <a:custGeom>
                <a:avLst/>
                <a:gdLst>
                  <a:gd name="connsiteX0" fmla="*/ 0 w 2069470"/>
                  <a:gd name="connsiteY0" fmla="*/ 888351 h 1776701"/>
                  <a:gd name="connsiteX1" fmla="*/ 444175 w 2069470"/>
                  <a:gd name="connsiteY1" fmla="*/ 0 h 1776701"/>
                  <a:gd name="connsiteX2" fmla="*/ 1625295 w 2069470"/>
                  <a:gd name="connsiteY2" fmla="*/ 0 h 1776701"/>
                  <a:gd name="connsiteX3" fmla="*/ 2069470 w 2069470"/>
                  <a:gd name="connsiteY3" fmla="*/ 888351 h 1776701"/>
                  <a:gd name="connsiteX4" fmla="*/ 1625295 w 2069470"/>
                  <a:gd name="connsiteY4" fmla="*/ 1776701 h 1776701"/>
                  <a:gd name="connsiteX5" fmla="*/ 444175 w 2069470"/>
                  <a:gd name="connsiteY5" fmla="*/ 1776701 h 1776701"/>
                  <a:gd name="connsiteX6" fmla="*/ 0 w 2069470"/>
                  <a:gd name="connsiteY6" fmla="*/ 888351 h 177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9470" h="1776701">
                    <a:moveTo>
                      <a:pt x="0" y="888351"/>
                    </a:moveTo>
                    <a:lnTo>
                      <a:pt x="444175" y="0"/>
                    </a:lnTo>
                    <a:lnTo>
                      <a:pt x="1625295" y="0"/>
                    </a:lnTo>
                    <a:lnTo>
                      <a:pt x="2069470" y="888351"/>
                    </a:lnTo>
                    <a:lnTo>
                      <a:pt x="1625295" y="1776701"/>
                    </a:lnTo>
                    <a:lnTo>
                      <a:pt x="444175" y="1776701"/>
                    </a:lnTo>
                    <a:lnTo>
                      <a:pt x="0" y="888351"/>
                    </a:lnTo>
                    <a:close/>
                  </a:path>
                </a:pathLst>
              </a:custGeom>
              <a:ln w="25400"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514" tIns="289141" rIns="320514" bIns="289141" numCol="1" spcCol="1270" anchor="ctr" anchorCtr="0">
                <a:noAutofit/>
              </a:bodyPr>
              <a:lstStyle/>
              <a:p>
                <a:pPr lvl="0" algn="ctr" defTabSz="488950">
                  <a:spcBef>
                    <a:spcPct val="0"/>
                  </a:spcBef>
                  <a:spcAft>
                    <a:spcPts val="30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Gill Sans MT" pitchFamily="34" charset="0"/>
                  </a:rPr>
                  <a:t>Step 4</a:t>
                </a:r>
              </a:p>
              <a:p>
                <a:pPr lvl="0" algn="ctr" defTabSz="488950">
                  <a:spcBef>
                    <a:spcPct val="0"/>
                  </a:spcBef>
                  <a:spcAft>
                    <a:spcPts val="300"/>
                  </a:spcAft>
                  <a:defRPr/>
                </a:pPr>
                <a:r>
                  <a:rPr lang="en-US" sz="1400" dirty="0">
                    <a:solidFill>
                      <a:prstClr val="white"/>
                    </a:solidFill>
                    <a:latin typeface="Gill Sans MT" pitchFamily="34" charset="0"/>
                  </a:rPr>
                  <a:t>Select Preview off to carry on Lessons as normal</a:t>
                </a:r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3600783" y="1766146"/>
                <a:ext cx="1995916" cy="1732504"/>
              </a:xfrm>
              <a:custGeom>
                <a:avLst/>
                <a:gdLst>
                  <a:gd name="connsiteX0" fmla="*/ 0 w 2069470"/>
                  <a:gd name="connsiteY0" fmla="*/ 888351 h 1776701"/>
                  <a:gd name="connsiteX1" fmla="*/ 444175 w 2069470"/>
                  <a:gd name="connsiteY1" fmla="*/ 0 h 1776701"/>
                  <a:gd name="connsiteX2" fmla="*/ 1625295 w 2069470"/>
                  <a:gd name="connsiteY2" fmla="*/ 0 h 1776701"/>
                  <a:gd name="connsiteX3" fmla="*/ 2069470 w 2069470"/>
                  <a:gd name="connsiteY3" fmla="*/ 888351 h 1776701"/>
                  <a:gd name="connsiteX4" fmla="*/ 1625295 w 2069470"/>
                  <a:gd name="connsiteY4" fmla="*/ 1776701 h 1776701"/>
                  <a:gd name="connsiteX5" fmla="*/ 444175 w 2069470"/>
                  <a:gd name="connsiteY5" fmla="*/ 1776701 h 1776701"/>
                  <a:gd name="connsiteX6" fmla="*/ 0 w 2069470"/>
                  <a:gd name="connsiteY6" fmla="*/ 888351 h 177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9470" h="1776701">
                    <a:moveTo>
                      <a:pt x="0" y="888351"/>
                    </a:moveTo>
                    <a:lnTo>
                      <a:pt x="444175" y="0"/>
                    </a:lnTo>
                    <a:lnTo>
                      <a:pt x="1625295" y="0"/>
                    </a:lnTo>
                    <a:lnTo>
                      <a:pt x="2069470" y="888351"/>
                    </a:lnTo>
                    <a:lnTo>
                      <a:pt x="1625295" y="1776701"/>
                    </a:lnTo>
                    <a:lnTo>
                      <a:pt x="444175" y="1776701"/>
                    </a:lnTo>
                    <a:lnTo>
                      <a:pt x="0" y="888351"/>
                    </a:lnTo>
                    <a:close/>
                  </a:path>
                </a:pathLst>
              </a:custGeom>
              <a:gradFill flip="none" rotWithShape="1">
                <a:gsLst>
                  <a:gs pos="13000">
                    <a:schemeClr val="accent1">
                      <a:hueOff val="0"/>
                      <a:satOff val="0"/>
                      <a:lumOff val="0"/>
                      <a:alphaOff val="0"/>
                      <a:tint val="98000"/>
                      <a:hueMod val="94000"/>
                      <a:satMod val="130000"/>
                      <a:lumMod val="128000"/>
                    </a:schemeClr>
                  </a:gs>
                  <a:gs pos="88000">
                    <a:schemeClr val="accent1">
                      <a:hueOff val="0"/>
                      <a:satOff val="0"/>
                      <a:lumOff val="0"/>
                      <a:alphaOff val="0"/>
                      <a:shade val="94000"/>
                      <a:lumMod val="88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5400">
                <a:solidFill>
                  <a:schemeClr val="accent6">
                    <a:lumMod val="50000"/>
                    <a:alpha val="60000"/>
                  </a:schemeClr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514" tIns="289141" rIns="320514" bIns="289141" numCol="1" spcCol="1270" anchor="ctr" anchorCtr="0">
                <a:noAutofit/>
              </a:bodyPr>
              <a:lstStyle/>
              <a:p>
                <a:pPr lvl="0" algn="ctr" defTabSz="488950">
                  <a:spcBef>
                    <a:spcPct val="0"/>
                  </a:spcBef>
                  <a:spcAft>
                    <a:spcPts val="30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latin typeface="Gill Sans MT" pitchFamily="34" charset="0"/>
                  </a:rPr>
                  <a:t>Step 2</a:t>
                </a:r>
              </a:p>
              <a:p>
                <a:pPr lvl="0" algn="ctr" defTabSz="488950">
                  <a:spcBef>
                    <a:spcPct val="0"/>
                  </a:spcBef>
                  <a:spcAft>
                    <a:spcPts val="300"/>
                  </a:spcAft>
                  <a:defRPr/>
                </a:pPr>
                <a:r>
                  <a:rPr lang="en-US" sz="1400" dirty="0">
                    <a:solidFill>
                      <a:prstClr val="white"/>
                    </a:solidFill>
                    <a:latin typeface="Gill Sans MT" pitchFamily="34" charset="0"/>
                  </a:rPr>
                  <a:t>Insert Thumb Drive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3583900" y="237"/>
                <a:ext cx="8659476" cy="5323675"/>
                <a:chOff x="6179136" y="-3854292"/>
                <a:chExt cx="8659476" cy="5323675"/>
              </a:xfrm>
            </p:grpSpPr>
            <p:sp>
              <p:nvSpPr>
                <p:cNvPr id="42" name="Hexagon 41" descr="foggy forrest trees"/>
                <p:cNvSpPr/>
                <p:nvPr/>
              </p:nvSpPr>
              <p:spPr>
                <a:xfrm>
                  <a:off x="6179136" y="-263468"/>
                  <a:ext cx="1996887" cy="1732851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 dpi="0" rotWithShape="0">
                  <a:blip r:embed="rId4"/>
                  <a:srcRect/>
                  <a:stretch>
                    <a:fillRect l="3000" t="15000" r="3000" b="12000"/>
                  </a:stretch>
                </a:blipFill>
                <a:ln w="25400">
                  <a:solidFill>
                    <a:schemeClr val="accent6">
                      <a:lumMod val="50000"/>
                      <a:alpha val="60000"/>
                    </a:schemeClr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grpSp>
              <p:nvGrpSpPr>
                <p:cNvPr id="5" name="Group 4"/>
                <p:cNvGrpSpPr/>
                <p:nvPr/>
              </p:nvGrpSpPr>
              <p:grpSpPr>
                <a:xfrm>
                  <a:off x="11153567" y="-3854292"/>
                  <a:ext cx="3685045" cy="5267035"/>
                  <a:chOff x="3038969" y="-367386"/>
                  <a:chExt cx="3685045" cy="5267035"/>
                </a:xfrm>
              </p:grpSpPr>
              <p:sp>
                <p:nvSpPr>
                  <p:cNvPr id="36" name="Hexagon 35" descr="landscape with hills and houses"/>
                  <p:cNvSpPr>
                    <a:spLocks noChangeAspect="1"/>
                  </p:cNvSpPr>
                  <p:nvPr/>
                </p:nvSpPr>
                <p:spPr>
                  <a:xfrm>
                    <a:off x="4728099" y="3167145"/>
                    <a:ext cx="1995915" cy="1732504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1">
                    <a:blip r:embed="rId5"/>
                    <a:srcRect/>
                    <a:stretch>
                      <a:fillRect l="-4022" t="8055" r="-4022" b="8055"/>
                    </a:stretch>
                  </a:blipFill>
                  <a:ln w="25400">
                    <a:solidFill>
                      <a:schemeClr val="accent6">
                        <a:lumMod val="50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37" name="Hexagon 36" descr="landscape with hills and houses"/>
                  <p:cNvSpPr/>
                  <p:nvPr/>
                </p:nvSpPr>
                <p:spPr>
                  <a:xfrm>
                    <a:off x="4639722" y="-367386"/>
                    <a:ext cx="1903612" cy="1639862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1">
                    <a:blip r:embed="rId6"/>
                    <a:srcRect/>
                    <a:stretch>
                      <a:fillRect l="-4022" t="8055" r="-4022" b="8055"/>
                    </a:stretch>
                  </a:blipFill>
                  <a:ln w="25400">
                    <a:solidFill>
                      <a:schemeClr val="accent6">
                        <a:lumMod val="50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39" name="Hexagon 38" descr="landscape with hills and houses"/>
                  <p:cNvSpPr/>
                  <p:nvPr/>
                </p:nvSpPr>
                <p:spPr>
                  <a:xfrm>
                    <a:off x="4677679" y="1364947"/>
                    <a:ext cx="1995916" cy="1732503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1">
                    <a:blip r:embed="rId7"/>
                    <a:srcRect/>
                    <a:stretch>
                      <a:fillRect l="-4022" t="8055" r="-4022" b="8055"/>
                    </a:stretch>
                  </a:blipFill>
                  <a:ln w="25400">
                    <a:solidFill>
                      <a:schemeClr val="accent6">
                        <a:lumMod val="50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40" name="Hexagon 39" descr="landscape with hills and houses"/>
                  <p:cNvSpPr/>
                  <p:nvPr/>
                </p:nvSpPr>
                <p:spPr>
                  <a:xfrm>
                    <a:off x="3038969" y="2288123"/>
                    <a:ext cx="1995916" cy="1732504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1">
                    <a:blip r:embed="rId8"/>
                    <a:srcRect/>
                    <a:stretch>
                      <a:fillRect l="-4022" t="8055" r="-4022" b="8055"/>
                    </a:stretch>
                  </a:blipFill>
                  <a:ln w="25400">
                    <a:solidFill>
                      <a:schemeClr val="accent6">
                        <a:lumMod val="50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</p:grpSp>
          <p:grpSp>
            <p:nvGrpSpPr>
              <p:cNvPr id="18" name="Group 17"/>
              <p:cNvGrpSpPr/>
              <p:nvPr/>
            </p:nvGrpSpPr>
            <p:grpSpPr>
              <a:xfrm>
                <a:off x="289451" y="-58413"/>
                <a:ext cx="10264796" cy="6273227"/>
                <a:chOff x="-75462" y="-327432"/>
                <a:chExt cx="10264796" cy="6273227"/>
              </a:xfrm>
            </p:grpSpPr>
            <p:sp>
              <p:nvSpPr>
                <p:cNvPr id="32" name="Hexagon 31" descr="beautiful lake with mountain in the background"/>
                <p:cNvSpPr/>
                <p:nvPr/>
              </p:nvSpPr>
              <p:spPr>
                <a:xfrm>
                  <a:off x="6533231" y="-327432"/>
                  <a:ext cx="1995917" cy="1695826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 dpi="0" rotWithShape="1">
                  <a:blip r:embed="rId9"/>
                  <a:srcRect/>
                  <a:stretch>
                    <a:fillRect l="-16028" t="8050" r="-16028" b="8050"/>
                  </a:stretch>
                </a:blipFill>
                <a:ln w="25400">
                  <a:solidFill>
                    <a:schemeClr val="accent6">
                      <a:lumMod val="50000"/>
                      <a:alpha val="60000"/>
                    </a:schemeClr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-75462" y="602898"/>
                  <a:ext cx="10264796" cy="5342897"/>
                  <a:chOff x="2454624" y="-3670334"/>
                  <a:chExt cx="10264796" cy="5342897"/>
                </a:xfrm>
              </p:grpSpPr>
              <p:sp>
                <p:nvSpPr>
                  <p:cNvPr id="28" name="Hexagon 27" descr="large and twisted tree in a forest">
                    <a:hlinkClick r:id="rId10" action="ppaction://hlinksldjump"/>
                  </p:cNvPr>
                  <p:cNvSpPr/>
                  <p:nvPr/>
                </p:nvSpPr>
                <p:spPr>
                  <a:xfrm>
                    <a:off x="4110979" y="-3670334"/>
                    <a:ext cx="1995916" cy="1732504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1">
                    <a:blip r:embed="rId11"/>
                    <a:srcRect/>
                    <a:stretch>
                      <a:fillRect l="-4022" t="8050" r="-4022" b="8050"/>
                    </a:stretch>
                  </a:blipFill>
                  <a:ln w="25400">
                    <a:solidFill>
                      <a:schemeClr val="accent6">
                        <a:lumMod val="50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grpSp>
                <p:nvGrpSpPr>
                  <p:cNvPr id="6" name="Group 5"/>
                  <p:cNvGrpSpPr/>
                  <p:nvPr/>
                </p:nvGrpSpPr>
                <p:grpSpPr>
                  <a:xfrm>
                    <a:off x="6686511" y="-2132201"/>
                    <a:ext cx="4386387" cy="2932242"/>
                    <a:chOff x="2602861" y="4269597"/>
                    <a:chExt cx="4548035" cy="3007045"/>
                  </a:xfrm>
                </p:grpSpPr>
                <p:sp>
                  <p:nvSpPr>
                    <p:cNvPr id="20" name="Hexagon 19"/>
                    <p:cNvSpPr/>
                    <p:nvPr/>
                  </p:nvSpPr>
                  <p:spPr>
                    <a:xfrm>
                      <a:off x="5081426" y="5499941"/>
                      <a:ext cx="2069470" cy="1776701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blipFill dpi="0" rotWithShape="1">
                      <a:blip r:embed="rId12"/>
                      <a:srcRect/>
                      <a:stretch>
                        <a:fillRect l="-10092" t="8055" r="-10092" b="8055"/>
                      </a:stretch>
                    </a:blipFill>
                    <a:ln w="25400">
                      <a:solidFill>
                        <a:schemeClr val="accent6">
                          <a:lumMod val="50000"/>
                          <a:alpha val="60000"/>
                        </a:schemeClr>
                      </a:solidFill>
                    </a:ln>
                  </p:spPr>
                  <p:style>
                    <a:ln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rgbClr r="0" g="0" b="0"/>
                    </a:fillRef>
                    <a:effectRef idx="2">
                      <a:schemeClr val="lt1">
                        <a:alpha val="9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</p:sp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2602861" y="4269597"/>
                      <a:ext cx="184731" cy="2308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4" name="Hexagon 23" descr="foggy forrest trees"/>
                  <p:cNvSpPr/>
                  <p:nvPr/>
                </p:nvSpPr>
                <p:spPr>
                  <a:xfrm>
                    <a:off x="4101535" y="-1937830"/>
                    <a:ext cx="1996887" cy="1732851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0">
                    <a:blip r:embed="rId13"/>
                    <a:srcRect/>
                    <a:stretch>
                      <a:fillRect l="3000" t="10000" r="3000" b="8000"/>
                    </a:stretch>
                  </a:blipFill>
                  <a:ln w="25400">
                    <a:solidFill>
                      <a:schemeClr val="accent6">
                        <a:lumMod val="50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47" name="Hexagon 46" descr="foggy forrest trees"/>
                  <p:cNvSpPr/>
                  <p:nvPr/>
                </p:nvSpPr>
                <p:spPr>
                  <a:xfrm>
                    <a:off x="7396612" y="-60288"/>
                    <a:ext cx="1996886" cy="1732851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0">
                    <a:blip r:embed="rId14"/>
                    <a:srcRect/>
                    <a:stretch>
                      <a:fillRect l="-12000" t="10000" r="-6000" b="8000"/>
                    </a:stretch>
                  </a:blipFill>
                  <a:ln w="25400">
                    <a:solidFill>
                      <a:schemeClr val="accent6">
                        <a:lumMod val="50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51" name="Hexagon 50" descr="foggy forrest trees"/>
                  <p:cNvSpPr/>
                  <p:nvPr/>
                </p:nvSpPr>
                <p:spPr>
                  <a:xfrm>
                    <a:off x="2454624" y="-2773536"/>
                    <a:ext cx="1996887" cy="1732851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0">
                    <a:blip r:embed="rId15"/>
                    <a:srcRect/>
                    <a:stretch>
                      <a:fillRect l="3000" t="10000" r="3000" b="8000"/>
                    </a:stretch>
                  </a:blipFill>
                  <a:ln w="25400">
                    <a:solidFill>
                      <a:schemeClr val="accent6">
                        <a:lumMod val="50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41" name="Hexagon 40" descr="landscape with hills and houses"/>
                  <p:cNvSpPr/>
                  <p:nvPr/>
                </p:nvSpPr>
                <p:spPr>
                  <a:xfrm>
                    <a:off x="10723504" y="-3644477"/>
                    <a:ext cx="1995916" cy="1732504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1">
                    <a:blip r:embed="rId16"/>
                    <a:srcRect/>
                    <a:stretch>
                      <a:fillRect l="-4022" t="8055" r="-4022" b="8055"/>
                    </a:stretch>
                  </a:blipFill>
                  <a:ln w="25400">
                    <a:solidFill>
                      <a:schemeClr val="accent6">
                        <a:lumMod val="50000"/>
                        <a:alpha val="60000"/>
                      </a:schemeClr>
                    </a:solidFill>
                  </a:ln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</p:grpSp>
        </p:grpSp>
        <p:sp>
          <p:nvSpPr>
            <p:cNvPr id="52" name="TextBox 51"/>
            <p:cNvSpPr txBox="1"/>
            <p:nvPr/>
          </p:nvSpPr>
          <p:spPr>
            <a:xfrm>
              <a:off x="576724" y="2673013"/>
              <a:ext cx="1217510" cy="949336"/>
            </a:xfrm>
            <a:prstGeom prst="rect">
              <a:avLst/>
            </a:prstGeom>
            <a:solidFill>
              <a:schemeClr val="tx1">
                <a:lumMod val="95000"/>
                <a:alpha val="5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chemeClr val="bg1"/>
                  </a:solidFill>
                  <a:latin typeface="Century Gothic" panose="020B0502020202020204"/>
                </a:rPr>
                <a:t>Step 1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</a:rPr>
                <a:t>Press and hold Recording from</a:t>
              </a:r>
              <a:r>
                <a:rPr kumimoji="0" lang="en-US" sz="1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/>
                </a:rPr>
                <a:t> the Touch Panel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48" name="Hexagon 47"/>
            <p:cNvSpPr/>
            <p:nvPr/>
          </p:nvSpPr>
          <p:spPr>
            <a:xfrm>
              <a:off x="5034178" y="3129963"/>
              <a:ext cx="1906713" cy="1685536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12"/>
              <a:srcRect/>
              <a:stretch>
                <a:fillRect l="-14132" t="5138" r="-124098" b="5138"/>
              </a:stretch>
            </a:blipFill>
            <a:ln w="25400">
              <a:solidFill>
                <a:schemeClr val="accent6">
                  <a:lumMod val="50000"/>
                  <a:alpha val="60000"/>
                </a:scheme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2196043" y="3381508"/>
              <a:ext cx="1240765" cy="205336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Gill Sans MT" pitchFamily="34" charset="0"/>
                </a:rPr>
                <a:t>Insert Thumb Drive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16521" y="1615123"/>
              <a:ext cx="1163927" cy="369605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050" b="1" dirty="0">
                  <a:solidFill>
                    <a:prstClr val="white"/>
                  </a:solidFill>
                  <a:latin typeface="Gill Sans MT" pitchFamily="34" charset="0"/>
                </a:rPr>
                <a:t>Accessing the Recording Page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155837" y="3836552"/>
              <a:ext cx="1501787" cy="415498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050" b="1" dirty="0">
                  <a:solidFill>
                    <a:schemeClr val="bg1"/>
                  </a:solidFill>
                  <a:latin typeface="Gill Sans MT" pitchFamily="34" charset="0"/>
                </a:rPr>
                <a:t>Check for Thumb drive status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045961" y="2617348"/>
              <a:ext cx="1075093" cy="230832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Gill Sans MT" pitchFamily="34" charset="0"/>
                </a:rPr>
                <a:t>Back Camera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759947" y="1036465"/>
              <a:ext cx="604993" cy="407804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Gill Sans MT" pitchFamily="34" charset="0"/>
                </a:rPr>
                <a:t>Left </a:t>
              </a:r>
            </a:p>
            <a:p>
              <a:pPr lvl="0" algn="ctr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Gill Sans MT" pitchFamily="34" charset="0"/>
                </a:rPr>
                <a:t>Camera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986935" y="4655924"/>
              <a:ext cx="565163" cy="369332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Gill Sans MT" pitchFamily="34" charset="0"/>
                </a:rPr>
                <a:t>Right Camera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559889" y="4252050"/>
              <a:ext cx="1106173" cy="230832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900" dirty="0">
                  <a:solidFill>
                    <a:prstClr val="white"/>
                  </a:solidFill>
                  <a:latin typeface="Gill Sans MT" pitchFamily="34" charset="0"/>
                </a:rPr>
                <a:t>Preview is 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2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</Template>
  <TotalTime>866</TotalTime>
  <Words>14451</Words>
  <Application>Microsoft Office PowerPoint</Application>
  <PresentationFormat>Widescreen</PresentationFormat>
  <Paragraphs>913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Slice</vt:lpstr>
      <vt:lpstr>Smart Graphic Layout</vt:lpstr>
      <vt:lpstr>PowerPoint Presentation</vt:lpstr>
      <vt:lpstr>Smart Graphic Layout</vt:lpstr>
      <vt:lpstr>Smart Graphic Layout</vt:lpstr>
      <vt:lpstr>Smart Graphic Layout</vt:lpstr>
      <vt:lpstr>Smart Graphic Layout</vt:lpstr>
      <vt:lpstr>Smart Graphic Layout</vt:lpstr>
      <vt:lpstr>Smart Graphic Layout</vt:lpstr>
      <vt:lpstr>Smart Graphic Layout</vt:lpstr>
      <vt:lpstr>Smart Graphic Layout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Graphic Layout</dc:title>
  <dc:creator>Jacob TEO Li Chung</dc:creator>
  <cp:lastModifiedBy>Jacob TEO Li Chung</cp:lastModifiedBy>
  <cp:revision>60</cp:revision>
  <dcterms:created xsi:type="dcterms:W3CDTF">2018-06-04T09:23:09Z</dcterms:created>
  <dcterms:modified xsi:type="dcterms:W3CDTF">2018-12-26T01:46:27Z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951d41b-6b8e-4636-984f-012bff14ba18_Enabled">
    <vt:lpwstr>True</vt:lpwstr>
  </property>
  <property fmtid="{D5CDD505-2E9C-101B-9397-08002B2CF9AE}" pid="3" name="MSIP_Label_6951d41b-6b8e-4636-984f-012bff14ba18_SiteId">
    <vt:lpwstr>c98a79ca-5a9a-4791-a243-f06afd67464d</vt:lpwstr>
  </property>
  <property fmtid="{D5CDD505-2E9C-101B-9397-08002B2CF9AE}" pid="4" name="MSIP_Label_6951d41b-6b8e-4636-984f-012bff14ba18_Ref">
    <vt:lpwstr>https://api.informationprotection.azure.com/api/c98a79ca-5a9a-4791-a243-f06afd67464d</vt:lpwstr>
  </property>
  <property fmtid="{D5CDD505-2E9C-101B-9397-08002B2CF9AE}" pid="5" name="MSIP_Label_6951d41b-6b8e-4636-984f-012bff14ba18_Owner">
    <vt:lpwstr>jacobteo@smu.edu.sg</vt:lpwstr>
  </property>
  <property fmtid="{D5CDD505-2E9C-101B-9397-08002B2CF9AE}" pid="6" name="MSIP_Label_6951d41b-6b8e-4636-984f-012bff14ba18_SetDate">
    <vt:lpwstr>2018-06-04T15:33:06.5783860+08:00</vt:lpwstr>
  </property>
  <property fmtid="{D5CDD505-2E9C-101B-9397-08002B2CF9AE}" pid="7" name="MSIP_Label_6951d41b-6b8e-4636-984f-012bff14ba18_Name">
    <vt:lpwstr>Restricted</vt:lpwstr>
  </property>
  <property fmtid="{D5CDD505-2E9C-101B-9397-08002B2CF9AE}" pid="8" name="MSIP_Label_6951d41b-6b8e-4636-984f-012bff14ba18_Application">
    <vt:lpwstr>Microsoft Azure Information Protection</vt:lpwstr>
  </property>
  <property fmtid="{D5CDD505-2E9C-101B-9397-08002B2CF9AE}" pid="9" name="MSIP_Label_6951d41b-6b8e-4636-984f-012bff14ba18_Extended_MSFT_Method">
    <vt:lpwstr>Automatic</vt:lpwstr>
  </property>
  <property fmtid="{D5CDD505-2E9C-101B-9397-08002B2CF9AE}" pid="10" name="Sensitivity">
    <vt:lpwstr>Restricted</vt:lpwstr>
  </property>
</Properties>
</file>