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6192" autoAdjust="0"/>
  </p:normalViewPr>
  <p:slideViewPr>
    <p:cSldViewPr snapToGrid="0">
      <p:cViewPr varScale="1">
        <p:scale>
          <a:sx n="109" d="100"/>
          <a:sy n="109" d="100"/>
        </p:scale>
        <p:origin x="12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C1D20-8141-4071-AB13-F24462542ECF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B3E7-9E30-40B8-B9B0-5734CA7B9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5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87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66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98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35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377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97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93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048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492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69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93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2F39-9508-4118-9FBD-CF3F8419E5CE}" type="datetimeFigureOut">
              <a:rPr lang="en-SG" smtClean="0"/>
              <a:t>7/12/2021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A606-6779-4C60-9618-C09A8CADE913}" type="slidenum">
              <a:rPr lang="en-SG" smtClean="0"/>
              <a:t>‹#›</a:t>
            </a:fld>
            <a:endParaRPr lang="en-SG"/>
          </a:p>
        </p:txBody>
      </p:sp>
      <p:sp>
        <p:nvSpPr>
          <p:cNvPr id="7" name="MSIPCMContentMarking" descr="{&quot;HashCode&quot;:1068245140,&quot;Placement&quot;:&quot;Header&quot;}">
            <a:extLst>
              <a:ext uri="{FF2B5EF4-FFF2-40B4-BE49-F238E27FC236}">
                <a16:creationId xmlns:a16="http://schemas.microsoft.com/office/drawing/2014/main" id="{1796593E-664A-4C7C-B29F-41B59EC616D7}"/>
              </a:ext>
            </a:extLst>
          </p:cNvPr>
          <p:cNvSpPr txBox="1"/>
          <p:nvPr userDrawn="1"/>
        </p:nvSpPr>
        <p:spPr>
          <a:xfrm>
            <a:off x="5349010" y="0"/>
            <a:ext cx="149398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SG" sz="800">
                <a:solidFill>
                  <a:srgbClr val="000000"/>
                </a:solidFill>
                <a:latin typeface="Calibri" panose="020F0502020204030204" pitchFamily="34" charset="0"/>
              </a:rPr>
              <a:t>SMU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21145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1150"/>
            <a:ext cx="12192000" cy="762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62"/>
            <a:ext cx="3557472" cy="1000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863" y="0"/>
            <a:ext cx="8904137" cy="76859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599" y="2441543"/>
            <a:ext cx="5368268" cy="2472229"/>
          </a:xfrm>
        </p:spPr>
      </p:pic>
      <p:sp>
        <p:nvSpPr>
          <p:cNvPr id="11" name="Left Arrow 10"/>
          <p:cNvSpPr>
            <a:spLocks noChangeAspect="1"/>
          </p:cNvSpPr>
          <p:nvPr/>
        </p:nvSpPr>
        <p:spPr>
          <a:xfrm rot="14073770" flipV="1">
            <a:off x="5658337" y="1885847"/>
            <a:ext cx="832984" cy="449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USB</a:t>
            </a:r>
            <a:endParaRPr lang="en-GB" dirty="0"/>
          </a:p>
        </p:txBody>
      </p:sp>
      <p:sp>
        <p:nvSpPr>
          <p:cNvPr id="12" name="Left Arrow 11"/>
          <p:cNvSpPr>
            <a:spLocks noChangeAspect="1"/>
          </p:cNvSpPr>
          <p:nvPr/>
        </p:nvSpPr>
        <p:spPr>
          <a:xfrm rot="17728570">
            <a:off x="6601649" y="1975777"/>
            <a:ext cx="1031871" cy="458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HDMI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86" y="993523"/>
            <a:ext cx="2472230" cy="536827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7117584" y="3677657"/>
            <a:ext cx="3380978" cy="763571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">
                <a:srgbClr val="FFFF00"/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Locate &amp; plug to your laptop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086" y="2883045"/>
            <a:ext cx="4566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Connect the following 2 cables from table to your laptop</a:t>
            </a:r>
            <a:endParaRPr lang="en-GB" sz="2400" dirty="0"/>
          </a:p>
          <a:p>
            <a:r>
              <a:rPr lang="en-US" sz="2400" i="1" dirty="0"/>
              <a:t>     (</a:t>
            </a:r>
            <a:r>
              <a:rPr lang="en-US" sz="2400" i="1" dirty="0" err="1"/>
              <a:t>i</a:t>
            </a:r>
            <a:r>
              <a:rPr lang="en-US" sz="2400" i="1" dirty="0"/>
              <a:t>) HDMI (</a:t>
            </a:r>
            <a:r>
              <a:rPr lang="en-US" sz="2400" i="1" dirty="0">
                <a:solidFill>
                  <a:srgbClr val="0070C0"/>
                </a:solidFill>
              </a:rPr>
              <a:t>Blue</a:t>
            </a:r>
            <a:r>
              <a:rPr lang="en-US" sz="2400" i="1" dirty="0"/>
              <a:t>)</a:t>
            </a:r>
            <a:endParaRPr lang="en-US" sz="2400" dirty="0"/>
          </a:p>
          <a:p>
            <a:r>
              <a:rPr lang="en-US" sz="2400" dirty="0"/>
              <a:t>     For projecting to the TV</a:t>
            </a:r>
          </a:p>
          <a:p>
            <a:r>
              <a:rPr lang="en-US" sz="2400" i="1" dirty="0"/>
              <a:t>     (ii) USB</a:t>
            </a:r>
            <a:r>
              <a:rPr lang="en-US" sz="2400" dirty="0"/>
              <a:t> (Black)</a:t>
            </a:r>
          </a:p>
          <a:p>
            <a:r>
              <a:rPr lang="en-US" sz="2400" dirty="0"/>
              <a:t>     For connecting to Poly Studio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4087" y="1252476"/>
            <a:ext cx="36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Getting Started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5626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1150"/>
            <a:ext cx="12192000" cy="762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62"/>
            <a:ext cx="3557472" cy="1000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863" y="0"/>
            <a:ext cx="8904137" cy="76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4" y="944590"/>
            <a:ext cx="6435437" cy="5153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413" y="5977412"/>
            <a:ext cx="547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At video setting of</a:t>
            </a:r>
            <a:r>
              <a:rPr lang="en-US" sz="2400" b="1" i="1" dirty="0"/>
              <a:t> Zoom or MS Teams, </a:t>
            </a:r>
          </a:p>
          <a:p>
            <a:r>
              <a:rPr lang="en-US" sz="2400" b="1" i="1" dirty="0"/>
              <a:t>    Select Poly Studio</a:t>
            </a:r>
            <a:endParaRPr lang="en-GB" sz="2400" b="1" i="1" dirty="0"/>
          </a:p>
        </p:txBody>
      </p:sp>
      <p:sp>
        <p:nvSpPr>
          <p:cNvPr id="9" name="Left Arrow 8"/>
          <p:cNvSpPr>
            <a:spLocks noChangeAspect="1"/>
          </p:cNvSpPr>
          <p:nvPr/>
        </p:nvSpPr>
        <p:spPr>
          <a:xfrm rot="1616029">
            <a:off x="4306664" y="4295723"/>
            <a:ext cx="708308" cy="5077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4ED3A-30DA-4388-8466-7DA4EE8104EC}"/>
              </a:ext>
            </a:extLst>
          </p:cNvPr>
          <p:cNvSpPr txBox="1"/>
          <p:nvPr/>
        </p:nvSpPr>
        <p:spPr>
          <a:xfrm>
            <a:off x="6716771" y="5997512"/>
            <a:ext cx="547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At audio setting of</a:t>
            </a:r>
            <a:r>
              <a:rPr lang="en-US" sz="2400" b="1" i="1" dirty="0"/>
              <a:t> Zoom or MS Teams, </a:t>
            </a:r>
          </a:p>
          <a:p>
            <a:r>
              <a:rPr lang="en-US" sz="2400" b="1" i="1" dirty="0"/>
              <a:t>    Select Poly Studio</a:t>
            </a:r>
            <a:endParaRPr lang="en-GB" sz="24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3B429-2ECC-41B6-9DA6-6DD322D94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783" y="1203013"/>
            <a:ext cx="5253577" cy="4344803"/>
          </a:xfrm>
          <a:prstGeom prst="rect">
            <a:avLst/>
          </a:prstGeom>
        </p:spPr>
      </p:pic>
      <p:sp>
        <p:nvSpPr>
          <p:cNvPr id="19" name="Left Arrow 8">
            <a:extLst>
              <a:ext uri="{FF2B5EF4-FFF2-40B4-BE49-F238E27FC236}">
                <a16:creationId xmlns:a16="http://schemas.microsoft.com/office/drawing/2014/main" id="{EF911FED-9923-462C-B748-2A88702ABCBB}"/>
              </a:ext>
            </a:extLst>
          </p:cNvPr>
          <p:cNvSpPr>
            <a:spLocks noChangeAspect="1"/>
          </p:cNvSpPr>
          <p:nvPr/>
        </p:nvSpPr>
        <p:spPr>
          <a:xfrm rot="1616029">
            <a:off x="10994824" y="1895251"/>
            <a:ext cx="669646" cy="4497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Left Arrow 8">
            <a:extLst>
              <a:ext uri="{FF2B5EF4-FFF2-40B4-BE49-F238E27FC236}">
                <a16:creationId xmlns:a16="http://schemas.microsoft.com/office/drawing/2014/main" id="{820ADA56-7041-4E97-A8CE-5AF43F9F6877}"/>
              </a:ext>
            </a:extLst>
          </p:cNvPr>
          <p:cNvSpPr>
            <a:spLocks noChangeAspect="1"/>
          </p:cNvSpPr>
          <p:nvPr/>
        </p:nvSpPr>
        <p:spPr>
          <a:xfrm rot="1616029">
            <a:off x="10994823" y="2851942"/>
            <a:ext cx="669646" cy="4497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7" y="2288741"/>
            <a:ext cx="1163515" cy="11635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02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Singapore Management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Sharil BIN MOHAMED TAIB</dc:creator>
  <cp:lastModifiedBy>Mohamed Sharil BIN MOHAMED TAIB</cp:lastModifiedBy>
  <cp:revision>36</cp:revision>
  <dcterms:created xsi:type="dcterms:W3CDTF">2017-05-24T02:00:49Z</dcterms:created>
  <dcterms:modified xsi:type="dcterms:W3CDTF">2021-12-07T04:27:31Z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1d41b-6b8e-4636-984f-012bff14ba18_Enabled">
    <vt:lpwstr>True</vt:lpwstr>
  </property>
  <property fmtid="{D5CDD505-2E9C-101B-9397-08002B2CF9AE}" pid="3" name="MSIP_Label_6951d41b-6b8e-4636-984f-012bff14ba18_SiteId">
    <vt:lpwstr>c98a79ca-5a9a-4791-a243-f06afd67464d</vt:lpwstr>
  </property>
  <property fmtid="{D5CDD505-2E9C-101B-9397-08002B2CF9AE}" pid="4" name="MSIP_Label_6951d41b-6b8e-4636-984f-012bff14ba18_Owner">
    <vt:lpwstr>nasroln@smu.edu.sg</vt:lpwstr>
  </property>
  <property fmtid="{D5CDD505-2E9C-101B-9397-08002B2CF9AE}" pid="5" name="MSIP_Label_6951d41b-6b8e-4636-984f-012bff14ba18_SetDate">
    <vt:lpwstr>2019-12-19T04:49:13.3312452Z</vt:lpwstr>
  </property>
  <property fmtid="{D5CDD505-2E9C-101B-9397-08002B2CF9AE}" pid="6" name="MSIP_Label_6951d41b-6b8e-4636-984f-012bff14ba18_Name">
    <vt:lpwstr>Restricted</vt:lpwstr>
  </property>
  <property fmtid="{D5CDD505-2E9C-101B-9397-08002B2CF9AE}" pid="7" name="MSIP_Label_6951d41b-6b8e-4636-984f-012bff14ba18_Application">
    <vt:lpwstr>Microsoft Azure Information Protection</vt:lpwstr>
  </property>
  <property fmtid="{D5CDD505-2E9C-101B-9397-08002B2CF9AE}" pid="8" name="MSIP_Label_6951d41b-6b8e-4636-984f-012bff14ba18_ActionId">
    <vt:lpwstr>5184d543-b838-4095-95c5-536df7ff9f30</vt:lpwstr>
  </property>
  <property fmtid="{D5CDD505-2E9C-101B-9397-08002B2CF9AE}" pid="9" name="MSIP_Label_6951d41b-6b8e-4636-984f-012bff14ba18_Extended_MSFT_Method">
    <vt:lpwstr>Automatic</vt:lpwstr>
  </property>
  <property fmtid="{D5CDD505-2E9C-101B-9397-08002B2CF9AE}" pid="10" name="Sensitivity">
    <vt:lpwstr>Restricted</vt:lpwstr>
  </property>
</Properties>
</file>